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9"/>
  </p:notesMasterIdLst>
  <p:sldIdLst>
    <p:sldId id="256" r:id="rId5"/>
    <p:sldId id="5120" r:id="rId6"/>
    <p:sldId id="5065" r:id="rId7"/>
    <p:sldId id="5136" r:id="rId8"/>
    <p:sldId id="5159" r:id="rId9"/>
    <p:sldId id="5160" r:id="rId10"/>
    <p:sldId id="5161" r:id="rId11"/>
    <p:sldId id="5162" r:id="rId12"/>
    <p:sldId id="5163" r:id="rId13"/>
    <p:sldId id="5164" r:id="rId14"/>
    <p:sldId id="5177" r:id="rId15"/>
    <p:sldId id="5178" r:id="rId16"/>
    <p:sldId id="5179" r:id="rId17"/>
    <p:sldId id="5180" r:id="rId18"/>
    <p:sldId id="5169" r:id="rId19"/>
    <p:sldId id="5170" r:id="rId20"/>
    <p:sldId id="5181" r:id="rId21"/>
    <p:sldId id="5171" r:id="rId22"/>
    <p:sldId id="5172" r:id="rId23"/>
    <p:sldId id="5173" r:id="rId24"/>
    <p:sldId id="5174" r:id="rId25"/>
    <p:sldId id="272" r:id="rId26"/>
    <p:sldId id="273" r:id="rId27"/>
    <p:sldId id="5135" r:id="rId28"/>
  </p:sldIdLst>
  <p:sldSz cx="12192000" cy="6858000"/>
  <p:notesSz cx="6888163" cy="10020300"/>
  <p:defaultTextStyle>
    <a:defPPr>
      <a:defRPr lang="en-US"/>
    </a:defPPr>
    <a:lvl1pPr marL="0" algn="l" defTabSz="609443" rtl="0" eaLnBrk="1" latinLnBrk="0" hangingPunct="1">
      <a:defRPr sz="2400" kern="1200">
        <a:solidFill>
          <a:schemeClr val="tx1"/>
        </a:solidFill>
        <a:latin typeface="+mn-lt"/>
        <a:ea typeface="+mn-ea"/>
        <a:cs typeface="+mn-cs"/>
      </a:defRPr>
    </a:lvl1pPr>
    <a:lvl2pPr marL="609443" algn="l" defTabSz="609443" rtl="0" eaLnBrk="1" latinLnBrk="0" hangingPunct="1">
      <a:defRPr sz="2400" kern="1200">
        <a:solidFill>
          <a:schemeClr val="tx1"/>
        </a:solidFill>
        <a:latin typeface="+mn-lt"/>
        <a:ea typeface="+mn-ea"/>
        <a:cs typeface="+mn-cs"/>
      </a:defRPr>
    </a:lvl2pPr>
    <a:lvl3pPr marL="1218885" algn="l" defTabSz="609443" rtl="0" eaLnBrk="1" latinLnBrk="0" hangingPunct="1">
      <a:defRPr sz="2400" kern="1200">
        <a:solidFill>
          <a:schemeClr val="tx1"/>
        </a:solidFill>
        <a:latin typeface="+mn-lt"/>
        <a:ea typeface="+mn-ea"/>
        <a:cs typeface="+mn-cs"/>
      </a:defRPr>
    </a:lvl3pPr>
    <a:lvl4pPr marL="1828328" algn="l" defTabSz="609443" rtl="0" eaLnBrk="1" latinLnBrk="0" hangingPunct="1">
      <a:defRPr sz="2400" kern="1200">
        <a:solidFill>
          <a:schemeClr val="tx1"/>
        </a:solidFill>
        <a:latin typeface="+mn-lt"/>
        <a:ea typeface="+mn-ea"/>
        <a:cs typeface="+mn-cs"/>
      </a:defRPr>
    </a:lvl4pPr>
    <a:lvl5pPr marL="2437771" algn="l" defTabSz="609443" rtl="0" eaLnBrk="1" latinLnBrk="0" hangingPunct="1">
      <a:defRPr sz="2400" kern="1200">
        <a:solidFill>
          <a:schemeClr val="tx1"/>
        </a:solidFill>
        <a:latin typeface="+mn-lt"/>
        <a:ea typeface="+mn-ea"/>
        <a:cs typeface="+mn-cs"/>
      </a:defRPr>
    </a:lvl5pPr>
    <a:lvl6pPr marL="3047213" algn="l" defTabSz="609443" rtl="0" eaLnBrk="1" latinLnBrk="0" hangingPunct="1">
      <a:defRPr sz="2400" kern="1200">
        <a:solidFill>
          <a:schemeClr val="tx1"/>
        </a:solidFill>
        <a:latin typeface="+mn-lt"/>
        <a:ea typeface="+mn-ea"/>
        <a:cs typeface="+mn-cs"/>
      </a:defRPr>
    </a:lvl6pPr>
    <a:lvl7pPr marL="3656656" algn="l" defTabSz="609443" rtl="0" eaLnBrk="1" latinLnBrk="0" hangingPunct="1">
      <a:defRPr sz="2400" kern="1200">
        <a:solidFill>
          <a:schemeClr val="tx1"/>
        </a:solidFill>
        <a:latin typeface="+mn-lt"/>
        <a:ea typeface="+mn-ea"/>
        <a:cs typeface="+mn-cs"/>
      </a:defRPr>
    </a:lvl7pPr>
    <a:lvl8pPr marL="4266097" algn="l" defTabSz="609443" rtl="0" eaLnBrk="1" latinLnBrk="0" hangingPunct="1">
      <a:defRPr sz="2400" kern="1200">
        <a:solidFill>
          <a:schemeClr val="tx1"/>
        </a:solidFill>
        <a:latin typeface="+mn-lt"/>
        <a:ea typeface="+mn-ea"/>
        <a:cs typeface="+mn-cs"/>
      </a:defRPr>
    </a:lvl8pPr>
    <a:lvl9pPr marL="4875541" algn="l" defTabSz="609443"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AD9"/>
    <a:srgbClr val="FFFFFF"/>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87" autoAdjust="0"/>
    <p:restoredTop sz="95165" autoAdjust="0"/>
  </p:normalViewPr>
  <p:slideViewPr>
    <p:cSldViewPr snapToGrid="0">
      <p:cViewPr varScale="1">
        <p:scale>
          <a:sx n="85" d="100"/>
          <a:sy n="85" d="100"/>
        </p:scale>
        <p:origin x="706" y="53"/>
      </p:cViewPr>
      <p:guideLst/>
    </p:cSldViewPr>
  </p:slideViewPr>
  <p:notesTextViewPr>
    <p:cViewPr>
      <p:scale>
        <a:sx n="1" d="1"/>
        <a:sy n="1" d="1"/>
      </p:scale>
      <p:origin x="0" y="0"/>
    </p:cViewPr>
  </p:notesTextViewPr>
  <p:notesViewPr>
    <p:cSldViewPr snapToGrid="0">
      <p:cViewPr varScale="1">
        <p:scale>
          <a:sx n="88" d="100"/>
          <a:sy n="88" d="100"/>
        </p:scale>
        <p:origin x="4195"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pril Graham - M52689" userId="7a3bb6ff-ef6f-4bf5-b00d-8d92de7e828b" providerId="ADAL" clId="{303CB87A-F5A0-4BAF-8C56-F2136D8994D2}"/>
    <pc:docChg chg="delSld modSld">
      <pc:chgData name="April Graham - M52689" userId="7a3bb6ff-ef6f-4bf5-b00d-8d92de7e828b" providerId="ADAL" clId="{303CB87A-F5A0-4BAF-8C56-F2136D8994D2}" dt="2024-02-29T11:42:26.747" v="18" actId="20577"/>
      <pc:docMkLst>
        <pc:docMk/>
      </pc:docMkLst>
      <pc:sldChg chg="modSp mod">
        <pc:chgData name="April Graham - M52689" userId="7a3bb6ff-ef6f-4bf5-b00d-8d92de7e828b" providerId="ADAL" clId="{303CB87A-F5A0-4BAF-8C56-F2136D8994D2}" dt="2024-02-29T11:42:26.747" v="18" actId="20577"/>
        <pc:sldMkLst>
          <pc:docMk/>
          <pc:sldMk cId="4283538856" sldId="256"/>
        </pc:sldMkLst>
        <pc:spChg chg="mod">
          <ac:chgData name="April Graham - M52689" userId="7a3bb6ff-ef6f-4bf5-b00d-8d92de7e828b" providerId="ADAL" clId="{303CB87A-F5A0-4BAF-8C56-F2136D8994D2}" dt="2024-02-29T11:42:26.747" v="18" actId="20577"/>
          <ac:spMkLst>
            <pc:docMk/>
            <pc:sldMk cId="4283538856" sldId="256"/>
            <ac:spMk id="3" creationId="{47B54505-F086-F76A-DE94-50A4A00B0558}"/>
          </ac:spMkLst>
        </pc:spChg>
      </pc:sldChg>
      <pc:sldChg chg="del">
        <pc:chgData name="April Graham - M52689" userId="7a3bb6ff-ef6f-4bf5-b00d-8d92de7e828b" providerId="ADAL" clId="{303CB87A-F5A0-4BAF-8C56-F2136D8994D2}" dt="2024-02-29T11:41:19.519" v="0" actId="47"/>
        <pc:sldMkLst>
          <pc:docMk/>
          <pc:sldMk cId="435429915" sldId="275"/>
        </pc:sldMkLst>
      </pc:sldChg>
      <pc:sldChg chg="del">
        <pc:chgData name="April Graham - M52689" userId="7a3bb6ff-ef6f-4bf5-b00d-8d92de7e828b" providerId="ADAL" clId="{303CB87A-F5A0-4BAF-8C56-F2136D8994D2}" dt="2024-02-29T11:41:19.519" v="0" actId="47"/>
        <pc:sldMkLst>
          <pc:docMk/>
          <pc:sldMk cId="2824775268" sldId="276"/>
        </pc:sldMkLst>
      </pc:sldChg>
      <pc:sldChg chg="del">
        <pc:chgData name="April Graham - M52689" userId="7a3bb6ff-ef6f-4bf5-b00d-8d92de7e828b" providerId="ADAL" clId="{303CB87A-F5A0-4BAF-8C56-F2136D8994D2}" dt="2024-02-29T11:41:19.519" v="0" actId="47"/>
        <pc:sldMkLst>
          <pc:docMk/>
          <pc:sldMk cId="1851799852" sldId="277"/>
        </pc:sldMkLst>
      </pc:sldChg>
      <pc:sldChg chg="del">
        <pc:chgData name="April Graham - M52689" userId="7a3bb6ff-ef6f-4bf5-b00d-8d92de7e828b" providerId="ADAL" clId="{303CB87A-F5A0-4BAF-8C56-F2136D8994D2}" dt="2024-02-29T11:41:19.519" v="0" actId="47"/>
        <pc:sldMkLst>
          <pc:docMk/>
          <pc:sldMk cId="1403538616" sldId="278"/>
        </pc:sldMkLst>
      </pc:sldChg>
      <pc:sldChg chg="del">
        <pc:chgData name="April Graham - M52689" userId="7a3bb6ff-ef6f-4bf5-b00d-8d92de7e828b" providerId="ADAL" clId="{303CB87A-F5A0-4BAF-8C56-F2136D8994D2}" dt="2024-02-29T11:41:19.519" v="0" actId="47"/>
        <pc:sldMkLst>
          <pc:docMk/>
          <pc:sldMk cId="2585542397" sldId="279"/>
        </pc:sldMkLst>
      </pc:sldChg>
      <pc:sldChg chg="del">
        <pc:chgData name="April Graham - M52689" userId="7a3bb6ff-ef6f-4bf5-b00d-8d92de7e828b" providerId="ADAL" clId="{303CB87A-F5A0-4BAF-8C56-F2136D8994D2}" dt="2024-02-29T11:41:19.519" v="0" actId="47"/>
        <pc:sldMkLst>
          <pc:docMk/>
          <pc:sldMk cId="3688989208" sldId="280"/>
        </pc:sldMkLst>
      </pc:sldChg>
      <pc:sldChg chg="del">
        <pc:chgData name="April Graham - M52689" userId="7a3bb6ff-ef6f-4bf5-b00d-8d92de7e828b" providerId="ADAL" clId="{303CB87A-F5A0-4BAF-8C56-F2136D8994D2}" dt="2024-02-29T11:41:19.519" v="0" actId="47"/>
        <pc:sldMkLst>
          <pc:docMk/>
          <pc:sldMk cId="3833387119" sldId="281"/>
        </pc:sldMkLst>
      </pc:sldChg>
      <pc:sldChg chg="del">
        <pc:chgData name="April Graham - M52689" userId="7a3bb6ff-ef6f-4bf5-b00d-8d92de7e828b" providerId="ADAL" clId="{303CB87A-F5A0-4BAF-8C56-F2136D8994D2}" dt="2024-02-29T11:41:19.519" v="0" actId="47"/>
        <pc:sldMkLst>
          <pc:docMk/>
          <pc:sldMk cId="2592634118" sldId="282"/>
        </pc:sldMkLst>
      </pc:sldChg>
      <pc:sldChg chg="del">
        <pc:chgData name="April Graham - M52689" userId="7a3bb6ff-ef6f-4bf5-b00d-8d92de7e828b" providerId="ADAL" clId="{303CB87A-F5A0-4BAF-8C56-F2136D8994D2}" dt="2024-02-29T11:41:19.519" v="0" actId="47"/>
        <pc:sldMkLst>
          <pc:docMk/>
          <pc:sldMk cId="3773596912" sldId="283"/>
        </pc:sldMkLst>
      </pc:sldChg>
      <pc:sldChg chg="del">
        <pc:chgData name="April Graham - M52689" userId="7a3bb6ff-ef6f-4bf5-b00d-8d92de7e828b" providerId="ADAL" clId="{303CB87A-F5A0-4BAF-8C56-F2136D8994D2}" dt="2024-02-29T11:41:19.519" v="0" actId="47"/>
        <pc:sldMkLst>
          <pc:docMk/>
          <pc:sldMk cId="1046786630" sldId="284"/>
        </pc:sldMkLst>
      </pc:sldChg>
      <pc:sldChg chg="del">
        <pc:chgData name="April Graham - M52689" userId="7a3bb6ff-ef6f-4bf5-b00d-8d92de7e828b" providerId="ADAL" clId="{303CB87A-F5A0-4BAF-8C56-F2136D8994D2}" dt="2024-02-29T11:41:19.519" v="0" actId="47"/>
        <pc:sldMkLst>
          <pc:docMk/>
          <pc:sldMk cId="1597261431" sldId="290"/>
        </pc:sldMkLst>
      </pc:sldChg>
      <pc:sldChg chg="del">
        <pc:chgData name="April Graham - M52689" userId="7a3bb6ff-ef6f-4bf5-b00d-8d92de7e828b" providerId="ADAL" clId="{303CB87A-F5A0-4BAF-8C56-F2136D8994D2}" dt="2024-02-29T11:41:19.519" v="0" actId="47"/>
        <pc:sldMkLst>
          <pc:docMk/>
          <pc:sldMk cId="4064353574" sldId="291"/>
        </pc:sldMkLst>
      </pc:sldChg>
      <pc:sldChg chg="del">
        <pc:chgData name="April Graham - M52689" userId="7a3bb6ff-ef6f-4bf5-b00d-8d92de7e828b" providerId="ADAL" clId="{303CB87A-F5A0-4BAF-8C56-F2136D8994D2}" dt="2024-02-29T11:41:19.519" v="0" actId="47"/>
        <pc:sldMkLst>
          <pc:docMk/>
          <pc:sldMk cId="4143603710" sldId="292"/>
        </pc:sldMkLst>
      </pc:sldChg>
      <pc:sldChg chg="del">
        <pc:chgData name="April Graham - M52689" userId="7a3bb6ff-ef6f-4bf5-b00d-8d92de7e828b" providerId="ADAL" clId="{303CB87A-F5A0-4BAF-8C56-F2136D8994D2}" dt="2024-02-29T11:41:19.519" v="0" actId="47"/>
        <pc:sldMkLst>
          <pc:docMk/>
          <pc:sldMk cId="3223605550" sldId="293"/>
        </pc:sldMkLst>
      </pc:sldChg>
      <pc:sldChg chg="del">
        <pc:chgData name="April Graham - M52689" userId="7a3bb6ff-ef6f-4bf5-b00d-8d92de7e828b" providerId="ADAL" clId="{303CB87A-F5A0-4BAF-8C56-F2136D8994D2}" dt="2024-02-29T11:41:19.519" v="0" actId="47"/>
        <pc:sldMkLst>
          <pc:docMk/>
          <pc:sldMk cId="558837047" sldId="294"/>
        </pc:sldMkLst>
      </pc:sldChg>
      <pc:sldChg chg="del">
        <pc:chgData name="April Graham - M52689" userId="7a3bb6ff-ef6f-4bf5-b00d-8d92de7e828b" providerId="ADAL" clId="{303CB87A-F5A0-4BAF-8C56-F2136D8994D2}" dt="2024-02-29T11:41:19.519" v="0" actId="47"/>
        <pc:sldMkLst>
          <pc:docMk/>
          <pc:sldMk cId="665539696" sldId="295"/>
        </pc:sldMkLst>
      </pc:sldChg>
      <pc:sldChg chg="del">
        <pc:chgData name="April Graham - M52689" userId="7a3bb6ff-ef6f-4bf5-b00d-8d92de7e828b" providerId="ADAL" clId="{303CB87A-F5A0-4BAF-8C56-F2136D8994D2}" dt="2024-02-29T11:41:19.519" v="0" actId="47"/>
        <pc:sldMkLst>
          <pc:docMk/>
          <pc:sldMk cId="2389804246" sldId="296"/>
        </pc:sldMkLst>
      </pc:sldChg>
      <pc:sldChg chg="del">
        <pc:chgData name="April Graham - M52689" userId="7a3bb6ff-ef6f-4bf5-b00d-8d92de7e828b" providerId="ADAL" clId="{303CB87A-F5A0-4BAF-8C56-F2136D8994D2}" dt="2024-02-29T11:41:19.519" v="0" actId="47"/>
        <pc:sldMkLst>
          <pc:docMk/>
          <pc:sldMk cId="597516923" sldId="297"/>
        </pc:sldMkLst>
      </pc:sldChg>
      <pc:sldChg chg="del">
        <pc:chgData name="April Graham - M52689" userId="7a3bb6ff-ef6f-4bf5-b00d-8d92de7e828b" providerId="ADAL" clId="{303CB87A-F5A0-4BAF-8C56-F2136D8994D2}" dt="2024-02-29T11:41:19.519" v="0" actId="47"/>
        <pc:sldMkLst>
          <pc:docMk/>
          <pc:sldMk cId="119285767" sldId="299"/>
        </pc:sldMkLst>
      </pc:sldChg>
      <pc:sldChg chg="del">
        <pc:chgData name="April Graham - M52689" userId="7a3bb6ff-ef6f-4bf5-b00d-8d92de7e828b" providerId="ADAL" clId="{303CB87A-F5A0-4BAF-8C56-F2136D8994D2}" dt="2024-02-29T11:41:19.519" v="0" actId="47"/>
        <pc:sldMkLst>
          <pc:docMk/>
          <pc:sldMk cId="547924961" sldId="300"/>
        </pc:sldMkLst>
      </pc:sldChg>
      <pc:sldChg chg="del">
        <pc:chgData name="April Graham - M52689" userId="7a3bb6ff-ef6f-4bf5-b00d-8d92de7e828b" providerId="ADAL" clId="{303CB87A-F5A0-4BAF-8C56-F2136D8994D2}" dt="2024-02-29T11:41:19.519" v="0" actId="47"/>
        <pc:sldMkLst>
          <pc:docMk/>
          <pc:sldMk cId="679822683" sldId="301"/>
        </pc:sldMkLst>
      </pc:sldChg>
      <pc:sldChg chg="del">
        <pc:chgData name="April Graham - M52689" userId="7a3bb6ff-ef6f-4bf5-b00d-8d92de7e828b" providerId="ADAL" clId="{303CB87A-F5A0-4BAF-8C56-F2136D8994D2}" dt="2024-02-29T11:41:19.519" v="0" actId="47"/>
        <pc:sldMkLst>
          <pc:docMk/>
          <pc:sldMk cId="414553650" sldId="302"/>
        </pc:sldMkLst>
      </pc:sldChg>
      <pc:sldChg chg="del">
        <pc:chgData name="April Graham - M52689" userId="7a3bb6ff-ef6f-4bf5-b00d-8d92de7e828b" providerId="ADAL" clId="{303CB87A-F5A0-4BAF-8C56-F2136D8994D2}" dt="2024-02-29T11:41:19.519" v="0" actId="47"/>
        <pc:sldMkLst>
          <pc:docMk/>
          <pc:sldMk cId="2523968438" sldId="304"/>
        </pc:sldMkLst>
      </pc:sldChg>
      <pc:sldChg chg="del">
        <pc:chgData name="April Graham - M52689" userId="7a3bb6ff-ef6f-4bf5-b00d-8d92de7e828b" providerId="ADAL" clId="{303CB87A-F5A0-4BAF-8C56-F2136D8994D2}" dt="2024-02-29T11:41:19.519" v="0" actId="47"/>
        <pc:sldMkLst>
          <pc:docMk/>
          <pc:sldMk cId="3160234066" sldId="5122"/>
        </pc:sldMkLst>
      </pc:sldChg>
      <pc:sldChg chg="del">
        <pc:chgData name="April Graham - M52689" userId="7a3bb6ff-ef6f-4bf5-b00d-8d92de7e828b" providerId="ADAL" clId="{303CB87A-F5A0-4BAF-8C56-F2136D8994D2}" dt="2024-02-29T11:41:19.519" v="0" actId="47"/>
        <pc:sldMkLst>
          <pc:docMk/>
          <pc:sldMk cId="1904036635" sldId="5123"/>
        </pc:sldMkLst>
      </pc:sldChg>
      <pc:sldChg chg="del">
        <pc:chgData name="April Graham - M52689" userId="7a3bb6ff-ef6f-4bf5-b00d-8d92de7e828b" providerId="ADAL" clId="{303CB87A-F5A0-4BAF-8C56-F2136D8994D2}" dt="2024-02-29T11:41:19.519" v="0" actId="47"/>
        <pc:sldMkLst>
          <pc:docMk/>
          <pc:sldMk cId="697556672" sldId="5124"/>
        </pc:sldMkLst>
      </pc:sldChg>
      <pc:sldChg chg="del">
        <pc:chgData name="April Graham - M52689" userId="7a3bb6ff-ef6f-4bf5-b00d-8d92de7e828b" providerId="ADAL" clId="{303CB87A-F5A0-4BAF-8C56-F2136D8994D2}" dt="2024-02-29T11:41:19.519" v="0" actId="47"/>
        <pc:sldMkLst>
          <pc:docMk/>
          <pc:sldMk cId="838804579" sldId="5125"/>
        </pc:sldMkLst>
      </pc:sldChg>
      <pc:sldChg chg="del">
        <pc:chgData name="April Graham - M52689" userId="7a3bb6ff-ef6f-4bf5-b00d-8d92de7e828b" providerId="ADAL" clId="{303CB87A-F5A0-4BAF-8C56-F2136D8994D2}" dt="2024-02-29T11:41:19.519" v="0" actId="47"/>
        <pc:sldMkLst>
          <pc:docMk/>
          <pc:sldMk cId="3298704993" sldId="5126"/>
        </pc:sldMkLst>
      </pc:sldChg>
      <pc:sldChg chg="del">
        <pc:chgData name="April Graham - M52689" userId="7a3bb6ff-ef6f-4bf5-b00d-8d92de7e828b" providerId="ADAL" clId="{303CB87A-F5A0-4BAF-8C56-F2136D8994D2}" dt="2024-02-29T11:41:19.519" v="0" actId="47"/>
        <pc:sldMkLst>
          <pc:docMk/>
          <pc:sldMk cId="1364489925" sldId="5129"/>
        </pc:sldMkLst>
      </pc:sldChg>
      <pc:sldChg chg="del">
        <pc:chgData name="April Graham - M52689" userId="7a3bb6ff-ef6f-4bf5-b00d-8d92de7e828b" providerId="ADAL" clId="{303CB87A-F5A0-4BAF-8C56-F2136D8994D2}" dt="2024-02-29T11:41:19.519" v="0" actId="47"/>
        <pc:sldMkLst>
          <pc:docMk/>
          <pc:sldMk cId="3660587240" sldId="5132"/>
        </pc:sldMkLst>
      </pc:sldChg>
      <pc:sldChg chg="del">
        <pc:chgData name="April Graham - M52689" userId="7a3bb6ff-ef6f-4bf5-b00d-8d92de7e828b" providerId="ADAL" clId="{303CB87A-F5A0-4BAF-8C56-F2136D8994D2}" dt="2024-02-29T11:41:19.519" v="0" actId="47"/>
        <pc:sldMkLst>
          <pc:docMk/>
          <pc:sldMk cId="2053326441" sldId="5133"/>
        </pc:sldMkLst>
      </pc:sldChg>
      <pc:sldChg chg="del">
        <pc:chgData name="April Graham - M52689" userId="7a3bb6ff-ef6f-4bf5-b00d-8d92de7e828b" providerId="ADAL" clId="{303CB87A-F5A0-4BAF-8C56-F2136D8994D2}" dt="2024-02-29T11:41:19.519" v="0" actId="47"/>
        <pc:sldMkLst>
          <pc:docMk/>
          <pc:sldMk cId="556778271" sldId="5137"/>
        </pc:sldMkLst>
      </pc:sldChg>
      <pc:sldChg chg="del">
        <pc:chgData name="April Graham - M52689" userId="7a3bb6ff-ef6f-4bf5-b00d-8d92de7e828b" providerId="ADAL" clId="{303CB87A-F5A0-4BAF-8C56-F2136D8994D2}" dt="2024-02-29T11:41:19.519" v="0" actId="47"/>
        <pc:sldMkLst>
          <pc:docMk/>
          <pc:sldMk cId="2265784304" sldId="515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4871" cy="502755"/>
          </a:xfrm>
          <a:prstGeom prst="rect">
            <a:avLst/>
          </a:prstGeom>
        </p:spPr>
        <p:txBody>
          <a:bodyPr vert="horz" lIns="96616" tIns="48308" rIns="96616" bIns="48308" rtlCol="0"/>
          <a:lstStyle>
            <a:lvl1pPr algn="l">
              <a:defRPr sz="1300"/>
            </a:lvl1pPr>
          </a:lstStyle>
          <a:p>
            <a:endParaRPr lang="en-IE"/>
          </a:p>
        </p:txBody>
      </p:sp>
      <p:sp>
        <p:nvSpPr>
          <p:cNvPr id="3" name="Date Placeholder 2"/>
          <p:cNvSpPr>
            <a:spLocks noGrp="1"/>
          </p:cNvSpPr>
          <p:nvPr>
            <p:ph type="dt" idx="1"/>
          </p:nvPr>
        </p:nvSpPr>
        <p:spPr>
          <a:xfrm>
            <a:off x="3901698" y="0"/>
            <a:ext cx="2984871" cy="502755"/>
          </a:xfrm>
          <a:prstGeom prst="rect">
            <a:avLst/>
          </a:prstGeom>
        </p:spPr>
        <p:txBody>
          <a:bodyPr vert="horz" lIns="96616" tIns="48308" rIns="96616" bIns="48308" rtlCol="0"/>
          <a:lstStyle>
            <a:lvl1pPr algn="r">
              <a:defRPr sz="1300"/>
            </a:lvl1pPr>
          </a:lstStyle>
          <a:p>
            <a:fld id="{C22F4E87-825E-44F6-86A1-AE9CD06D462B}" type="datetimeFigureOut">
              <a:rPr lang="en-IE" smtClean="0"/>
              <a:t>29/02/2024</a:t>
            </a:fld>
            <a:endParaRPr lang="en-IE"/>
          </a:p>
        </p:txBody>
      </p:sp>
      <p:sp>
        <p:nvSpPr>
          <p:cNvPr id="4" name="Slide Image Placeholder 3"/>
          <p:cNvSpPr>
            <a:spLocks noGrp="1" noRot="1" noChangeAspect="1"/>
          </p:cNvSpPr>
          <p:nvPr>
            <p:ph type="sldImg" idx="2"/>
          </p:nvPr>
        </p:nvSpPr>
        <p:spPr>
          <a:xfrm>
            <a:off x="439738" y="1252538"/>
            <a:ext cx="6008687" cy="3381375"/>
          </a:xfrm>
          <a:prstGeom prst="rect">
            <a:avLst/>
          </a:prstGeom>
          <a:noFill/>
          <a:ln w="12700">
            <a:solidFill>
              <a:prstClr val="black"/>
            </a:solidFill>
          </a:ln>
        </p:spPr>
        <p:txBody>
          <a:bodyPr vert="horz" lIns="96616" tIns="48308" rIns="96616" bIns="48308" rtlCol="0" anchor="ctr"/>
          <a:lstStyle/>
          <a:p>
            <a:endParaRPr lang="en-IE"/>
          </a:p>
        </p:txBody>
      </p:sp>
      <p:sp>
        <p:nvSpPr>
          <p:cNvPr id="5" name="Notes Placeholder 4"/>
          <p:cNvSpPr>
            <a:spLocks noGrp="1"/>
          </p:cNvSpPr>
          <p:nvPr>
            <p:ph type="body" sz="quarter" idx="3"/>
          </p:nvPr>
        </p:nvSpPr>
        <p:spPr>
          <a:xfrm>
            <a:off x="688817" y="4822269"/>
            <a:ext cx="5510530" cy="3945493"/>
          </a:xfrm>
          <a:prstGeom prst="rect">
            <a:avLst/>
          </a:prstGeom>
        </p:spPr>
        <p:txBody>
          <a:bodyPr vert="horz" lIns="96616" tIns="48308" rIns="96616" bIns="4830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9517547"/>
            <a:ext cx="2984871" cy="502754"/>
          </a:xfrm>
          <a:prstGeom prst="rect">
            <a:avLst/>
          </a:prstGeom>
        </p:spPr>
        <p:txBody>
          <a:bodyPr vert="horz" lIns="96616" tIns="48308" rIns="96616" bIns="48308" rtlCol="0" anchor="b"/>
          <a:lstStyle>
            <a:lvl1pPr algn="l">
              <a:defRPr sz="1300"/>
            </a:lvl1pPr>
          </a:lstStyle>
          <a:p>
            <a:endParaRPr lang="en-IE"/>
          </a:p>
        </p:txBody>
      </p:sp>
      <p:sp>
        <p:nvSpPr>
          <p:cNvPr id="7" name="Slide Number Placeholder 6"/>
          <p:cNvSpPr>
            <a:spLocks noGrp="1"/>
          </p:cNvSpPr>
          <p:nvPr>
            <p:ph type="sldNum" sz="quarter" idx="5"/>
          </p:nvPr>
        </p:nvSpPr>
        <p:spPr>
          <a:xfrm>
            <a:off x="3901698" y="9517547"/>
            <a:ext cx="2984871" cy="502754"/>
          </a:xfrm>
          <a:prstGeom prst="rect">
            <a:avLst/>
          </a:prstGeom>
        </p:spPr>
        <p:txBody>
          <a:bodyPr vert="horz" lIns="96616" tIns="48308" rIns="96616" bIns="48308" rtlCol="0" anchor="b"/>
          <a:lstStyle>
            <a:lvl1pPr algn="r">
              <a:defRPr sz="1300"/>
            </a:lvl1pPr>
          </a:lstStyle>
          <a:p>
            <a:fld id="{3F96B9CA-A848-41A1-B8C0-1BE6DF9BA468}" type="slidenum">
              <a:rPr lang="en-IE" smtClean="0"/>
              <a:t>‹#›</a:t>
            </a:fld>
            <a:endParaRPr lang="en-IE"/>
          </a:p>
        </p:txBody>
      </p:sp>
    </p:spTree>
    <p:extLst>
      <p:ext uri="{BB962C8B-B14F-4D97-AF65-F5344CB8AC3E}">
        <p14:creationId xmlns:p14="http://schemas.microsoft.com/office/powerpoint/2010/main" val="10970893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5"/>
          </p:nvPr>
        </p:nvSpPr>
        <p:spPr/>
        <p:txBody>
          <a:bodyPr/>
          <a:lstStyle/>
          <a:p>
            <a:fld id="{3F96B9CA-A848-41A1-B8C0-1BE6DF9BA468}" type="slidenum">
              <a:rPr lang="en-IE" smtClean="0"/>
              <a:t>1</a:t>
            </a:fld>
            <a:endParaRPr lang="en-IE"/>
          </a:p>
        </p:txBody>
      </p:sp>
    </p:spTree>
    <p:extLst>
      <p:ext uri="{BB962C8B-B14F-4D97-AF65-F5344CB8AC3E}">
        <p14:creationId xmlns:p14="http://schemas.microsoft.com/office/powerpoint/2010/main" val="4041620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8817" y="4822269"/>
            <a:ext cx="5510530" cy="5010150"/>
          </a:xfrm>
        </p:spPr>
        <p:txBody>
          <a:bodyPr/>
          <a:lstStyle/>
          <a:p>
            <a:pPr>
              <a:lnSpc>
                <a:spcPct val="107000"/>
              </a:lnSpc>
              <a:spcAft>
                <a:spcPts val="845"/>
              </a:spcAft>
            </a:pPr>
            <a:r>
              <a:rPr lang="en-IE" dirty="0">
                <a:effectLst/>
                <a:latin typeface="Calibri" panose="020F0502020204030204" pitchFamily="34" charset="0"/>
                <a:ea typeface="Calibri" panose="020F0502020204030204" pitchFamily="34" charset="0"/>
                <a:cs typeface="Times New Roman" panose="02020603050405020304" pitchFamily="18" charset="0"/>
              </a:rPr>
              <a:t>The demo will show you how to build, from scratch, a project in Harmony 3 that will include the Harmony 3 TCP/IP software stack together with the driver for the 10BaseT1S PHY.  Using two Microchip evaluation boards that I have with me today, I will then show you the TCP/IP communication link between the two evaluation boards which are connected to each other using a single twisted pair of wires, rather than a more usual CAT 5e or CAT 6e Ethernet cable. The evaluation boards that I am going to use today are a pair of identical boards which have the ATSAME54 32-bit Microcontroller, mounted with a 10BaseT1S PHY daughter board.  </a:t>
            </a:r>
          </a:p>
          <a:p>
            <a:pPr>
              <a:lnSpc>
                <a:spcPct val="107000"/>
              </a:lnSpc>
              <a:spcAft>
                <a:spcPts val="845"/>
              </a:spcAft>
            </a:pPr>
            <a:r>
              <a:rPr lang="en-IE" dirty="0">
                <a:effectLst/>
                <a:latin typeface="Calibri" panose="020F0502020204030204" pitchFamily="34" charset="0"/>
                <a:ea typeface="Calibri" panose="020F0502020204030204" pitchFamily="34" charset="0"/>
                <a:cs typeface="Times New Roman" panose="02020603050405020304" pitchFamily="18" charset="0"/>
              </a:rPr>
              <a:t>The TCP/IP stack will use the MAC module on the SAME54 to communicate over RMII with the PHY on the daughter board, which will then transmit the information over the twisted pair of wires to the PHY on the other board.  This demonstration is based on an Application Note that is on the product page of the 10BaseT1S PHY, which is called LAN8670.</a:t>
            </a:r>
          </a:p>
          <a:p>
            <a:pPr>
              <a:lnSpc>
                <a:spcPct val="107000"/>
              </a:lnSpc>
              <a:spcAft>
                <a:spcPts val="845"/>
              </a:spcAft>
            </a:pPr>
            <a:r>
              <a:rPr lang="en-IE" dirty="0">
                <a:effectLst/>
                <a:latin typeface="Calibri" panose="020F0502020204030204" pitchFamily="34" charset="0"/>
                <a:ea typeface="Calibri" panose="020F0502020204030204" pitchFamily="34" charset="0"/>
                <a:cs typeface="Times New Roman" panose="02020603050405020304" pitchFamily="18" charset="0"/>
              </a:rPr>
              <a:t>As part of the demonstration I am going to take you step by step through the creation of the project in Harmony 3, the configuration of the TCP/IP Stack, and the configuration of the driver for the 10BaseT1S PHY.  Then we will generate the code in Harmony 3 and program each SAME54 device one at a time. </a:t>
            </a:r>
          </a:p>
          <a:p>
            <a:pPr defTabSz="966155">
              <a:defRPr/>
            </a:pPr>
            <a:endParaRPr lang="en-IE" dirty="0">
              <a:effectLst/>
              <a:latin typeface="Calibri" panose="020F0502020204030204" pitchFamily="34" charset="0"/>
              <a:ea typeface="Calibri" panose="020F0502020204030204" pitchFamily="34" charset="0"/>
              <a:cs typeface="Times New Roman" panose="02020603050405020304" pitchFamily="18" charset="0"/>
            </a:endParaRPr>
          </a:p>
          <a:p>
            <a:endParaRPr lang="en-IE" sz="1100" dirty="0"/>
          </a:p>
        </p:txBody>
      </p:sp>
      <p:sp>
        <p:nvSpPr>
          <p:cNvPr id="4" name="Slide Number Placeholder 3"/>
          <p:cNvSpPr>
            <a:spLocks noGrp="1"/>
          </p:cNvSpPr>
          <p:nvPr>
            <p:ph type="sldNum" sz="quarter" idx="5"/>
          </p:nvPr>
        </p:nvSpPr>
        <p:spPr/>
        <p:txBody>
          <a:bodyPr/>
          <a:lstStyle/>
          <a:p>
            <a:fld id="{27C37452-1139-401C-8610-6EED95BF84F2}" type="slidenum">
              <a:rPr lang="en-IE" smtClean="0"/>
              <a:t>2</a:t>
            </a:fld>
            <a:endParaRPr lang="en-IE" dirty="0"/>
          </a:p>
        </p:txBody>
      </p:sp>
    </p:spTree>
    <p:extLst>
      <p:ext uri="{BB962C8B-B14F-4D97-AF65-F5344CB8AC3E}">
        <p14:creationId xmlns:p14="http://schemas.microsoft.com/office/powerpoint/2010/main" val="792055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8817" y="4822270"/>
            <a:ext cx="5510530" cy="4922472"/>
          </a:xfrm>
        </p:spPr>
        <p:txBody>
          <a:bodyPr/>
          <a:lstStyle/>
          <a:p>
            <a:pPr>
              <a:lnSpc>
                <a:spcPct val="107000"/>
              </a:lnSpc>
              <a:spcAft>
                <a:spcPts val="845"/>
              </a:spcAft>
            </a:pPr>
            <a:r>
              <a:rPr lang="en-IE" sz="1100" dirty="0">
                <a:latin typeface="Calibri" panose="020F0502020204030204" pitchFamily="34" charset="0"/>
                <a:ea typeface="Calibri" panose="020F0502020204030204" pitchFamily="34" charset="0"/>
                <a:cs typeface="Times New Roman" panose="02020603050405020304" pitchFamily="18" charset="0"/>
              </a:rPr>
              <a:t>The evaluation boards are the SAME54 Curiosity Ultra boards which have a few useful development features on them.   Here is a quick overview of the boards.  The Microcontroller is the ATSAME54P20A which has a 32 bit Cortex M4 processor running up to 120MHz.  This Microcontroller has a Layer 2 Ethernet GMAC capable of providing 10Mbps and 100Mbps data-rates with the RMII interface so that it can work with a Layer 1 Ethernet transceiver.  </a:t>
            </a:r>
          </a:p>
          <a:p>
            <a:pPr>
              <a:lnSpc>
                <a:spcPct val="107000"/>
              </a:lnSpc>
              <a:spcAft>
                <a:spcPts val="845"/>
              </a:spcAft>
            </a:pPr>
            <a:r>
              <a:rPr lang="en-IE" sz="1100" dirty="0">
                <a:latin typeface="Calibri" panose="020F0502020204030204" pitchFamily="34" charset="0"/>
                <a:ea typeface="Calibri" panose="020F0502020204030204" pitchFamily="34" charset="0"/>
                <a:cs typeface="Times New Roman" panose="02020603050405020304" pitchFamily="18" charset="0"/>
              </a:rPr>
              <a:t>The MAC also provides a Medium Independent Interface Management (MIIM) bus for configuring the PHY, which will be used by the Harmony driver for the initial setup of the PHY.  The evaluation board has an on-board debugging tool known as EDBG so as you will see we will be programming the SAME54 directly from the Harmony 3 application, without the need for an external, separate debugging tool.   The on-board debugger is connected to the Harmony 3 application on the PC via a USB interface which can also be used to connect to the application running on the SAME54 for sending and receiving serial communication related to the TCP/IP stack.    There are a number of options for providing power to this board, but this same USB interface can be used for this purpose, making it possible to use one USB interface for programming, power as well as the serial communication port.  The board also features a Reset switch which we will be using as part of this application also.</a:t>
            </a:r>
          </a:p>
          <a:p>
            <a:pPr>
              <a:lnSpc>
                <a:spcPct val="107000"/>
              </a:lnSpc>
              <a:spcAft>
                <a:spcPts val="845"/>
              </a:spcAft>
            </a:pPr>
            <a:r>
              <a:rPr lang="en-IE" sz="1100" dirty="0">
                <a:latin typeface="Calibri" panose="020F0502020204030204" pitchFamily="34" charset="0"/>
                <a:ea typeface="Calibri" panose="020F0502020204030204" pitchFamily="34" charset="0"/>
                <a:cs typeface="Times New Roman" panose="02020603050405020304" pitchFamily="18" charset="0"/>
              </a:rPr>
              <a:t>You will notice that the PHY interface card does not look like the more usual Ethernet PHY that would typically be used for point-to-point Ethernet communication.  Usually, the daughter board that would occupy this slot would have a 10, 100, or 1000BASE-T PHY populated on the board along with an RJ45 socket which would have a transformer integrated into it.  The link would normally be provided using a CAT 5 or CAT 6 cable to another PHY, either standalone or on a switch.  You will notice that this PHY is connected to the opposite board using a single unshielded twisted pair of wires, which are connected by screw connectors rather than an RJ45 socket. This is due to the fact that the LAN8670 is a 10BASE-T1S PHY which can be used to transmit information using a signal pair of unshielded twisted wires.   </a:t>
            </a:r>
          </a:p>
          <a:p>
            <a:endParaRPr lang="en-IE" sz="700" dirty="0"/>
          </a:p>
        </p:txBody>
      </p:sp>
      <p:sp>
        <p:nvSpPr>
          <p:cNvPr id="4" name="Slide Number Placeholder 3"/>
          <p:cNvSpPr>
            <a:spLocks noGrp="1"/>
          </p:cNvSpPr>
          <p:nvPr>
            <p:ph type="sldNum" sz="quarter" idx="5"/>
          </p:nvPr>
        </p:nvSpPr>
        <p:spPr/>
        <p:txBody>
          <a:bodyPr/>
          <a:lstStyle/>
          <a:p>
            <a:fld id="{27C37452-1139-401C-8610-6EED95BF84F2}" type="slidenum">
              <a:rPr lang="en-IE" smtClean="0"/>
              <a:t>3</a:t>
            </a:fld>
            <a:endParaRPr lang="en-IE" dirty="0"/>
          </a:p>
        </p:txBody>
      </p:sp>
    </p:spTree>
    <p:extLst>
      <p:ext uri="{BB962C8B-B14F-4D97-AF65-F5344CB8AC3E}">
        <p14:creationId xmlns:p14="http://schemas.microsoft.com/office/powerpoint/2010/main" val="3459998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5"/>
          </p:nvPr>
        </p:nvSpPr>
        <p:spPr/>
        <p:txBody>
          <a:bodyPr/>
          <a:lstStyle/>
          <a:p>
            <a:fld id="{3F96B9CA-A848-41A1-B8C0-1BE6DF9BA468}" type="slidenum">
              <a:rPr lang="en-IE" smtClean="0"/>
              <a:t>4</a:t>
            </a:fld>
            <a:endParaRPr lang="en-IE"/>
          </a:p>
        </p:txBody>
      </p:sp>
    </p:spTree>
    <p:extLst>
      <p:ext uri="{BB962C8B-B14F-4D97-AF65-F5344CB8AC3E}">
        <p14:creationId xmlns:p14="http://schemas.microsoft.com/office/powerpoint/2010/main" val="3138763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5"/>
          </p:nvPr>
        </p:nvSpPr>
        <p:spPr/>
        <p:txBody>
          <a:bodyPr/>
          <a:lstStyle/>
          <a:p>
            <a:fld id="{3F96B9CA-A848-41A1-B8C0-1BE6DF9BA468}" type="slidenum">
              <a:rPr lang="en-IE" smtClean="0"/>
              <a:t>22</a:t>
            </a:fld>
            <a:endParaRPr lang="en-IE"/>
          </a:p>
        </p:txBody>
      </p:sp>
    </p:spTree>
    <p:extLst>
      <p:ext uri="{BB962C8B-B14F-4D97-AF65-F5344CB8AC3E}">
        <p14:creationId xmlns:p14="http://schemas.microsoft.com/office/powerpoint/2010/main" val="128242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5"/>
          </p:nvPr>
        </p:nvSpPr>
        <p:spPr/>
        <p:txBody>
          <a:bodyPr/>
          <a:lstStyle/>
          <a:p>
            <a:fld id="{3F96B9CA-A848-41A1-B8C0-1BE6DF9BA468}" type="slidenum">
              <a:rPr lang="en-IE" smtClean="0"/>
              <a:t>23</a:t>
            </a:fld>
            <a:endParaRPr lang="en-IE"/>
          </a:p>
        </p:txBody>
      </p:sp>
    </p:spTree>
    <p:extLst>
      <p:ext uri="{BB962C8B-B14F-4D97-AF65-F5344CB8AC3E}">
        <p14:creationId xmlns:p14="http://schemas.microsoft.com/office/powerpoint/2010/main" val="3350745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5"/>
          </p:nvPr>
        </p:nvSpPr>
        <p:spPr/>
        <p:txBody>
          <a:bodyPr/>
          <a:lstStyle/>
          <a:p>
            <a:fld id="{3F96B9CA-A848-41A1-B8C0-1BE6DF9BA468}" type="slidenum">
              <a:rPr lang="en-IE" smtClean="0"/>
              <a:t>24</a:t>
            </a:fld>
            <a:endParaRPr lang="en-IE"/>
          </a:p>
        </p:txBody>
      </p:sp>
    </p:spTree>
    <p:extLst>
      <p:ext uri="{BB962C8B-B14F-4D97-AF65-F5344CB8AC3E}">
        <p14:creationId xmlns:p14="http://schemas.microsoft.com/office/powerpoint/2010/main" val="17376688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80395" y="2474260"/>
            <a:ext cx="6439132" cy="996522"/>
          </a:xfrm>
          <a:ln>
            <a:noFill/>
          </a:ln>
        </p:spPr>
        <p:txBody>
          <a:bodyPr anchor="b" anchorCtr="0"/>
          <a:lstStyle>
            <a:lvl1pPr algn="r">
              <a:defRPr sz="3800">
                <a:solidFill>
                  <a:srgbClr val="0E3689"/>
                </a:solidFill>
              </a:defRPr>
            </a:lvl1pPr>
          </a:lstStyle>
          <a:p>
            <a:r>
              <a:rPr lang="en-US" dirty="0"/>
              <a:t>Presentation Title</a:t>
            </a:r>
          </a:p>
        </p:txBody>
      </p:sp>
      <p:sp>
        <p:nvSpPr>
          <p:cNvPr id="4" name="Rectangle 3">
            <a:extLst>
              <a:ext uri="{FF2B5EF4-FFF2-40B4-BE49-F238E27FC236}">
                <a16:creationId xmlns:a16="http://schemas.microsoft.com/office/drawing/2014/main" id="{FF1D45AC-B80D-4805-BA4C-8776489E8022}"/>
              </a:ext>
            </a:extLst>
          </p:cNvPr>
          <p:cNvSpPr/>
          <p:nvPr/>
        </p:nvSpPr>
        <p:spPr>
          <a:xfrm>
            <a:off x="9413982" y="6331943"/>
            <a:ext cx="2778020" cy="5260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21893" tIns="60947" rIns="121893" bIns="60947" rtlCol="0" anchor="ctr"/>
          <a:lstStyle/>
          <a:p>
            <a:pPr algn="ctr"/>
            <a:endParaRPr lang="en-US" sz="1800" dirty="0"/>
          </a:p>
        </p:txBody>
      </p:sp>
      <p:cxnSp>
        <p:nvCxnSpPr>
          <p:cNvPr id="8" name="Straight Connector 7">
            <a:extLst>
              <a:ext uri="{FF2B5EF4-FFF2-40B4-BE49-F238E27FC236}">
                <a16:creationId xmlns:a16="http://schemas.microsoft.com/office/drawing/2014/main" id="{1ACBDA27-1F54-4C50-8D76-28815B58BDC3}"/>
              </a:ext>
            </a:extLst>
          </p:cNvPr>
          <p:cNvCxnSpPr/>
          <p:nvPr/>
        </p:nvCxnSpPr>
        <p:spPr>
          <a:xfrm>
            <a:off x="7554816" y="2666723"/>
            <a:ext cx="0" cy="835152"/>
          </a:xfrm>
          <a:prstGeom prst="line">
            <a:avLst/>
          </a:prstGeom>
          <a:ln w="127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CEB7A8E4-4917-4A3E-8E2F-D070BB4D10DE}"/>
              </a:ext>
            </a:extLst>
          </p:cNvPr>
          <p:cNvSpPr txBox="1"/>
          <p:nvPr/>
        </p:nvSpPr>
        <p:spPr>
          <a:xfrm>
            <a:off x="4068423" y="3799832"/>
            <a:ext cx="7413328" cy="387772"/>
          </a:xfrm>
          <a:prstGeom prst="rect">
            <a:avLst/>
          </a:prstGeom>
          <a:noFill/>
        </p:spPr>
        <p:txBody>
          <a:bodyPr wrap="none" lIns="121893" tIns="60947" rIns="121893" bIns="60947" rtlCol="0">
            <a:spAutoFit/>
          </a:bodyPr>
          <a:lstStyle/>
          <a:p>
            <a:pPr algn="r"/>
            <a:r>
              <a:rPr lang="en-US" sz="1720" dirty="0">
                <a:solidFill>
                  <a:srgbClr val="1D9CE4"/>
                </a:solidFill>
                <a:latin typeface="Calibri Light" panose="020F0302020204030204" pitchFamily="34" charset="0"/>
                <a:cs typeface="Calibri Light" panose="020F0302020204030204" pitchFamily="34" charset="0"/>
              </a:rPr>
              <a:t>A Leading Provider of Smart, Connected and Secure Embedded Control Solutions </a:t>
            </a:r>
          </a:p>
        </p:txBody>
      </p:sp>
      <p:cxnSp>
        <p:nvCxnSpPr>
          <p:cNvPr id="23" name="Straight Connector 22">
            <a:extLst>
              <a:ext uri="{FF2B5EF4-FFF2-40B4-BE49-F238E27FC236}">
                <a16:creationId xmlns:a16="http://schemas.microsoft.com/office/drawing/2014/main" id="{1ACBDA27-1F54-4C50-8D76-28815B58BDC3}"/>
              </a:ext>
            </a:extLst>
          </p:cNvPr>
          <p:cNvCxnSpPr/>
          <p:nvPr/>
        </p:nvCxnSpPr>
        <p:spPr>
          <a:xfrm flipH="1">
            <a:off x="3411495" y="3724987"/>
            <a:ext cx="7911228" cy="0"/>
          </a:xfrm>
          <a:prstGeom prst="line">
            <a:avLst/>
          </a:prstGeom>
          <a:ln w="127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28" name="Text Placeholder 27">
            <a:extLst>
              <a:ext uri="{FF2B5EF4-FFF2-40B4-BE49-F238E27FC236}">
                <a16:creationId xmlns:a16="http://schemas.microsoft.com/office/drawing/2014/main" id="{599BB76E-0E67-7C41-9AEC-8C75006E4449}"/>
              </a:ext>
            </a:extLst>
          </p:cNvPr>
          <p:cNvSpPr>
            <a:spLocks noGrp="1"/>
          </p:cNvSpPr>
          <p:nvPr>
            <p:ph type="body" sz="quarter" idx="12" hasCustomPrompt="1"/>
          </p:nvPr>
        </p:nvSpPr>
        <p:spPr>
          <a:xfrm>
            <a:off x="4936429" y="6123667"/>
            <a:ext cx="6421522" cy="252110"/>
          </a:xfrm>
          <a:prstGeom prst="rect">
            <a:avLst/>
          </a:prstGeom>
        </p:spPr>
        <p:txBody>
          <a:bodyPr lIns="182880" tIns="0" rIns="0" anchor="t" anchorCtr="0">
            <a:noAutofit/>
          </a:bodyPr>
          <a:lstStyle>
            <a:lvl1pPr marL="0" indent="0" algn="r">
              <a:buNone/>
              <a:defRPr sz="2200" b="0">
                <a:solidFill>
                  <a:srgbClr val="1D9CE4"/>
                </a:solidFill>
              </a:defRPr>
            </a:lvl1pPr>
          </a:lstStyle>
          <a:p>
            <a:pPr lvl="0"/>
            <a:r>
              <a:rPr lang="en-US" dirty="0"/>
              <a:t>Date</a:t>
            </a:r>
          </a:p>
        </p:txBody>
      </p:sp>
      <p:sp>
        <p:nvSpPr>
          <p:cNvPr id="35" name="Text Placeholder 34">
            <a:extLst>
              <a:ext uri="{FF2B5EF4-FFF2-40B4-BE49-F238E27FC236}">
                <a16:creationId xmlns:a16="http://schemas.microsoft.com/office/drawing/2014/main" id="{B2D92EAD-7B52-0549-B90C-8F01DFF1E684}"/>
              </a:ext>
            </a:extLst>
          </p:cNvPr>
          <p:cNvSpPr>
            <a:spLocks noGrp="1"/>
          </p:cNvSpPr>
          <p:nvPr>
            <p:ph type="body" sz="quarter" idx="13" hasCustomPrompt="1"/>
          </p:nvPr>
        </p:nvSpPr>
        <p:spPr>
          <a:xfrm>
            <a:off x="4936428" y="5763413"/>
            <a:ext cx="6421917" cy="314325"/>
          </a:xfrm>
          <a:prstGeom prst="rect">
            <a:avLst/>
          </a:prstGeom>
        </p:spPr>
        <p:txBody>
          <a:bodyPr rIns="0" bIns="0" anchor="b" anchorCtr="0">
            <a:noAutofit/>
          </a:bodyPr>
          <a:lstStyle>
            <a:lvl1pPr marL="0" indent="0" algn="r">
              <a:lnSpc>
                <a:spcPts val="2340"/>
              </a:lnSpc>
              <a:buNone/>
              <a:defRPr sz="2200">
                <a:solidFill>
                  <a:schemeClr val="accent1"/>
                </a:solidFill>
              </a:defRPr>
            </a:lvl1pPr>
          </a:lstStyle>
          <a:p>
            <a:pPr lvl="0"/>
            <a:r>
              <a:rPr lang="en-US" dirty="0"/>
              <a:t>Presented by</a:t>
            </a:r>
          </a:p>
        </p:txBody>
      </p:sp>
      <p:pic>
        <p:nvPicPr>
          <p:cNvPr id="10" name="Picture 9" descr="SCS-0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309" y="5139766"/>
            <a:ext cx="1630845" cy="1630420"/>
          </a:xfrm>
          <a:prstGeom prst="rect">
            <a:avLst/>
          </a:prstGeom>
        </p:spPr>
      </p:pic>
      <p:pic>
        <p:nvPicPr>
          <p:cNvPr id="12" name="Picture 11" descr="MCHP-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3669" y="2635936"/>
            <a:ext cx="3585645" cy="902767"/>
          </a:xfrm>
          <a:prstGeom prst="rect">
            <a:avLst/>
          </a:prstGeom>
        </p:spPr>
      </p:pic>
    </p:spTree>
    <p:extLst>
      <p:ext uri="{BB962C8B-B14F-4D97-AF65-F5344CB8AC3E}">
        <p14:creationId xmlns:p14="http://schemas.microsoft.com/office/powerpoint/2010/main" val="1498132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B3394856-2C64-DE43-BBDF-953266084231}"/>
              </a:ext>
            </a:extLst>
          </p:cNvPr>
          <p:cNvSpPr>
            <a:spLocks noGrp="1"/>
          </p:cNvSpPr>
          <p:nvPr>
            <p:ph type="title"/>
          </p:nvPr>
        </p:nvSpPr>
        <p:spPr>
          <a:xfrm>
            <a:off x="355602" y="96296"/>
            <a:ext cx="11403631" cy="1600406"/>
          </a:xfrm>
          <a:prstGeom prst="rect">
            <a:avLst/>
          </a:prstGeom>
        </p:spPr>
        <p:txBody>
          <a:bodyPr vert="horz" lIns="121888" tIns="60944" rIns="121888" bIns="60944" rtlCol="0" anchor="t" anchorCtr="0">
            <a:noAutofit/>
          </a:bodyPr>
          <a:lstStyle/>
          <a:p>
            <a:r>
              <a:rPr lang="en-US"/>
              <a:t>Click to edit Master title style</a:t>
            </a:r>
            <a:endParaRPr lang="en-US" dirty="0"/>
          </a:p>
        </p:txBody>
      </p:sp>
      <p:sp>
        <p:nvSpPr>
          <p:cNvPr id="4" name="Slide Number Placeholder 3">
            <a:extLst>
              <a:ext uri="{FF2B5EF4-FFF2-40B4-BE49-F238E27FC236}">
                <a16:creationId xmlns:a16="http://schemas.microsoft.com/office/drawing/2014/main" id="{B6CD18F9-37A4-E647-9A00-D6F3C9AE243F}"/>
              </a:ext>
            </a:extLst>
          </p:cNvPr>
          <p:cNvSpPr>
            <a:spLocks noGrp="1"/>
          </p:cNvSpPr>
          <p:nvPr>
            <p:ph type="sldNum" sz="quarter" idx="11"/>
          </p:nvPr>
        </p:nvSpPr>
        <p:spPr>
          <a:xfrm>
            <a:off x="75753" y="6413762"/>
            <a:ext cx="541193" cy="365125"/>
          </a:xfrm>
          <a:prstGeom prst="rect">
            <a:avLst/>
          </a:prstGeom>
        </p:spPr>
        <p:txBody>
          <a:bodyPr/>
          <a:lstStyle/>
          <a:p>
            <a:fld id="{49E33F55-098C-402B-AE19-E18333B030F3}" type="slidenum">
              <a:rPr lang="en-IE" smtClean="0"/>
              <a:t>‹#›</a:t>
            </a:fld>
            <a:endParaRPr lang="en-IE"/>
          </a:p>
        </p:txBody>
      </p:sp>
      <p:sp>
        <p:nvSpPr>
          <p:cNvPr id="5" name="Footer Placeholder 4">
            <a:extLst>
              <a:ext uri="{FF2B5EF4-FFF2-40B4-BE49-F238E27FC236}">
                <a16:creationId xmlns:a16="http://schemas.microsoft.com/office/drawing/2014/main" id="{7DDE56F0-37A2-F74C-BB25-DF51CEB5FA5E}"/>
              </a:ext>
            </a:extLst>
          </p:cNvPr>
          <p:cNvSpPr>
            <a:spLocks noGrp="1"/>
          </p:cNvSpPr>
          <p:nvPr>
            <p:ph type="ftr" sz="quarter" idx="3"/>
          </p:nvPr>
        </p:nvSpPr>
        <p:spPr>
          <a:xfrm>
            <a:off x="4165599" y="6479339"/>
            <a:ext cx="3860800"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endParaRPr lang="en-IE"/>
          </a:p>
        </p:txBody>
      </p:sp>
    </p:spTree>
    <p:extLst>
      <p:ext uri="{BB962C8B-B14F-4D97-AF65-F5344CB8AC3E}">
        <p14:creationId xmlns:p14="http://schemas.microsoft.com/office/powerpoint/2010/main" val="466612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 Subtitle Only">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E966262-8B36-DB45-BCFF-E847EDF91C15}"/>
              </a:ext>
            </a:extLst>
          </p:cNvPr>
          <p:cNvSpPr>
            <a:spLocks noGrp="1"/>
          </p:cNvSpPr>
          <p:nvPr>
            <p:ph type="title"/>
          </p:nvPr>
        </p:nvSpPr>
        <p:spPr>
          <a:xfrm>
            <a:off x="355602" y="96295"/>
            <a:ext cx="11403631" cy="777240"/>
          </a:xfrm>
        </p:spPr>
        <p:txBody>
          <a:bodyPr/>
          <a:lstStyle>
            <a:lvl1pPr>
              <a:defRPr>
                <a:solidFill>
                  <a:srgbClr val="0E3689"/>
                </a:solidFill>
              </a:defRPr>
            </a:lvl1pPr>
          </a:lstStyle>
          <a:p>
            <a:r>
              <a:rPr lang="en-US"/>
              <a:t>Click to edit Master title style</a:t>
            </a:r>
            <a:endParaRPr lang="en-US" dirty="0"/>
          </a:p>
        </p:txBody>
      </p:sp>
      <p:sp>
        <p:nvSpPr>
          <p:cNvPr id="7" name="Text Placeholder 9">
            <a:extLst>
              <a:ext uri="{FF2B5EF4-FFF2-40B4-BE49-F238E27FC236}">
                <a16:creationId xmlns:a16="http://schemas.microsoft.com/office/drawing/2014/main" id="{8F614E39-BA14-7D4B-8328-2FB5286D32B7}"/>
              </a:ext>
            </a:extLst>
          </p:cNvPr>
          <p:cNvSpPr>
            <a:spLocks noGrp="1"/>
          </p:cNvSpPr>
          <p:nvPr>
            <p:ph type="body" sz="quarter" idx="13" hasCustomPrompt="1"/>
          </p:nvPr>
        </p:nvSpPr>
        <p:spPr>
          <a:xfrm>
            <a:off x="368699" y="855576"/>
            <a:ext cx="11403631" cy="428625"/>
          </a:xfrm>
          <a:prstGeom prst="rect">
            <a:avLst/>
          </a:prstGeom>
        </p:spPr>
        <p:txBody>
          <a:bodyPr anchor="ctr">
            <a:noAutofit/>
          </a:bodyPr>
          <a:lstStyle>
            <a:lvl1pPr marL="0" indent="0">
              <a:buNone/>
              <a:defRPr>
                <a:solidFill>
                  <a:schemeClr val="bg2"/>
                </a:solidFill>
              </a:defRPr>
            </a:lvl1pPr>
          </a:lstStyle>
          <a:p>
            <a:pPr lvl="0"/>
            <a:r>
              <a:rPr lang="en-US" b="1" kern="0" dirty="0">
                <a:solidFill>
                  <a:srgbClr val="45A8C4"/>
                </a:solidFill>
                <a:latin typeface="+mn-lt"/>
                <a:cs typeface="Calibri"/>
              </a:rPr>
              <a:t>Subtitle</a:t>
            </a:r>
            <a:endParaRPr lang="en-US" dirty="0"/>
          </a:p>
        </p:txBody>
      </p:sp>
      <p:sp>
        <p:nvSpPr>
          <p:cNvPr id="6" name="Slide Number Placeholder 3">
            <a:extLst>
              <a:ext uri="{FF2B5EF4-FFF2-40B4-BE49-F238E27FC236}">
                <a16:creationId xmlns:a16="http://schemas.microsoft.com/office/drawing/2014/main" id="{EE1AF5FC-F2FA-394E-84C1-01EAD8B919D8}"/>
              </a:ext>
            </a:extLst>
          </p:cNvPr>
          <p:cNvSpPr>
            <a:spLocks noGrp="1"/>
          </p:cNvSpPr>
          <p:nvPr>
            <p:ph type="sldNum" sz="quarter" idx="11"/>
          </p:nvPr>
        </p:nvSpPr>
        <p:spPr>
          <a:xfrm>
            <a:off x="75753" y="6413762"/>
            <a:ext cx="541193" cy="365125"/>
          </a:xfrm>
          <a:prstGeom prst="rect">
            <a:avLst/>
          </a:prstGeom>
        </p:spPr>
        <p:txBody>
          <a:bodyPr/>
          <a:lstStyle/>
          <a:p>
            <a:fld id="{49E33F55-098C-402B-AE19-E18333B030F3}" type="slidenum">
              <a:rPr lang="en-IE" smtClean="0"/>
              <a:t>‹#›</a:t>
            </a:fld>
            <a:endParaRPr lang="en-IE"/>
          </a:p>
        </p:txBody>
      </p:sp>
      <p:sp>
        <p:nvSpPr>
          <p:cNvPr id="5" name="Footer Placeholder 4">
            <a:extLst>
              <a:ext uri="{FF2B5EF4-FFF2-40B4-BE49-F238E27FC236}">
                <a16:creationId xmlns:a16="http://schemas.microsoft.com/office/drawing/2014/main" id="{85306521-0BA2-7C48-8CAD-8B9AFEEF6816}"/>
              </a:ext>
            </a:extLst>
          </p:cNvPr>
          <p:cNvSpPr>
            <a:spLocks noGrp="1"/>
          </p:cNvSpPr>
          <p:nvPr>
            <p:ph type="ftr" sz="quarter" idx="3"/>
          </p:nvPr>
        </p:nvSpPr>
        <p:spPr>
          <a:xfrm>
            <a:off x="4165599" y="6479339"/>
            <a:ext cx="3860800"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endParaRPr lang="en-IE"/>
          </a:p>
        </p:txBody>
      </p:sp>
    </p:spTree>
    <p:extLst>
      <p:ext uri="{BB962C8B-B14F-4D97-AF65-F5344CB8AC3E}">
        <p14:creationId xmlns:p14="http://schemas.microsoft.com/office/powerpoint/2010/main" val="23650700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DBD7D4D-E3CC-2145-A67B-6547F34D946C}"/>
              </a:ext>
            </a:extLst>
          </p:cNvPr>
          <p:cNvSpPr>
            <a:spLocks noGrp="1"/>
          </p:cNvSpPr>
          <p:nvPr>
            <p:ph type="sldNum" sz="quarter" idx="11"/>
          </p:nvPr>
        </p:nvSpPr>
        <p:spPr>
          <a:xfrm>
            <a:off x="75753" y="6413762"/>
            <a:ext cx="541193" cy="365125"/>
          </a:xfrm>
          <a:prstGeom prst="rect">
            <a:avLst/>
          </a:prstGeom>
        </p:spPr>
        <p:txBody>
          <a:bodyPr/>
          <a:lstStyle/>
          <a:p>
            <a:fld id="{49E33F55-098C-402B-AE19-E18333B030F3}" type="slidenum">
              <a:rPr lang="en-IE" smtClean="0"/>
              <a:t>‹#›</a:t>
            </a:fld>
            <a:endParaRPr lang="en-IE"/>
          </a:p>
        </p:txBody>
      </p:sp>
      <p:sp>
        <p:nvSpPr>
          <p:cNvPr id="4" name="Footer Placeholder 4">
            <a:extLst>
              <a:ext uri="{FF2B5EF4-FFF2-40B4-BE49-F238E27FC236}">
                <a16:creationId xmlns:a16="http://schemas.microsoft.com/office/drawing/2014/main" id="{7EDE752C-4DF4-1741-BE5B-60F47530E2A5}"/>
              </a:ext>
            </a:extLst>
          </p:cNvPr>
          <p:cNvSpPr>
            <a:spLocks noGrp="1"/>
          </p:cNvSpPr>
          <p:nvPr>
            <p:ph type="ftr" sz="quarter" idx="3"/>
          </p:nvPr>
        </p:nvSpPr>
        <p:spPr>
          <a:xfrm>
            <a:off x="4165599" y="6479339"/>
            <a:ext cx="3860800"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endParaRPr lang="en-IE"/>
          </a:p>
        </p:txBody>
      </p:sp>
    </p:spTree>
    <p:extLst>
      <p:ext uri="{BB962C8B-B14F-4D97-AF65-F5344CB8AC3E}">
        <p14:creationId xmlns:p14="http://schemas.microsoft.com/office/powerpoint/2010/main" val="16346515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1D8EB-5E16-1285-EBA5-5E2294E549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a:extLst>
              <a:ext uri="{FF2B5EF4-FFF2-40B4-BE49-F238E27FC236}">
                <a16:creationId xmlns:a16="http://schemas.microsoft.com/office/drawing/2014/main" id="{BA27E131-D297-1A40-6ECE-E9AF445058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13874C0B-D2FD-52B6-776C-8D76A02088A5}"/>
              </a:ext>
            </a:extLst>
          </p:cNvPr>
          <p:cNvSpPr>
            <a:spLocks noGrp="1"/>
          </p:cNvSpPr>
          <p:nvPr>
            <p:ph type="dt" sz="half" idx="10"/>
          </p:nvPr>
        </p:nvSpPr>
        <p:spPr/>
        <p:txBody>
          <a:bodyPr/>
          <a:lstStyle/>
          <a:p>
            <a:fld id="{1C0960B2-E706-4FB0-9106-7E4EB58D47B8}" type="datetimeFigureOut">
              <a:rPr lang="en-IE" smtClean="0"/>
              <a:t>29/02/2024</a:t>
            </a:fld>
            <a:endParaRPr lang="en-IE"/>
          </a:p>
        </p:txBody>
      </p:sp>
      <p:sp>
        <p:nvSpPr>
          <p:cNvPr id="5" name="Footer Placeholder 4">
            <a:extLst>
              <a:ext uri="{FF2B5EF4-FFF2-40B4-BE49-F238E27FC236}">
                <a16:creationId xmlns:a16="http://schemas.microsoft.com/office/drawing/2014/main" id="{1E20CE94-5023-987B-3A01-28F74FF67F2D}"/>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AC830402-B86C-DE50-5742-67CBFCC75B57}"/>
              </a:ext>
            </a:extLst>
          </p:cNvPr>
          <p:cNvSpPr>
            <a:spLocks noGrp="1"/>
          </p:cNvSpPr>
          <p:nvPr>
            <p:ph type="sldNum" sz="quarter" idx="12"/>
          </p:nvPr>
        </p:nvSpPr>
        <p:spPr/>
        <p:txBody>
          <a:bodyPr/>
          <a:lstStyle/>
          <a:p>
            <a:fld id="{49E33F55-098C-402B-AE19-E18333B030F3}" type="slidenum">
              <a:rPr lang="en-IE" smtClean="0"/>
              <a:t>‹#›</a:t>
            </a:fld>
            <a:endParaRPr lang="en-IE"/>
          </a:p>
        </p:txBody>
      </p:sp>
    </p:spTree>
    <p:extLst>
      <p:ext uri="{BB962C8B-B14F-4D97-AF65-F5344CB8AC3E}">
        <p14:creationId xmlns:p14="http://schemas.microsoft.com/office/powerpoint/2010/main" val="16430648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495CA-CBD6-1CE0-31C1-CE89D1209D57}"/>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080AFEF6-86BC-19C7-6A1B-54D1CD0A53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a:extLst>
              <a:ext uri="{FF2B5EF4-FFF2-40B4-BE49-F238E27FC236}">
                <a16:creationId xmlns:a16="http://schemas.microsoft.com/office/drawing/2014/main" id="{B9AA043B-41EF-44CC-0DFA-112B20C55CF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a:extLst>
              <a:ext uri="{FF2B5EF4-FFF2-40B4-BE49-F238E27FC236}">
                <a16:creationId xmlns:a16="http://schemas.microsoft.com/office/drawing/2014/main" id="{58EFF05F-D3CC-52CA-B094-1CCF79EB0445}"/>
              </a:ext>
            </a:extLst>
          </p:cNvPr>
          <p:cNvSpPr>
            <a:spLocks noGrp="1"/>
          </p:cNvSpPr>
          <p:nvPr>
            <p:ph type="dt" sz="half" idx="10"/>
          </p:nvPr>
        </p:nvSpPr>
        <p:spPr/>
        <p:txBody>
          <a:bodyPr/>
          <a:lstStyle/>
          <a:p>
            <a:fld id="{1C0960B2-E706-4FB0-9106-7E4EB58D47B8}" type="datetimeFigureOut">
              <a:rPr lang="en-IE" smtClean="0"/>
              <a:t>29/02/2024</a:t>
            </a:fld>
            <a:endParaRPr lang="en-IE"/>
          </a:p>
        </p:txBody>
      </p:sp>
      <p:sp>
        <p:nvSpPr>
          <p:cNvPr id="6" name="Footer Placeholder 5">
            <a:extLst>
              <a:ext uri="{FF2B5EF4-FFF2-40B4-BE49-F238E27FC236}">
                <a16:creationId xmlns:a16="http://schemas.microsoft.com/office/drawing/2014/main" id="{13E8E910-C371-E129-EB77-9F4BF14B7566}"/>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F2D43D5E-8652-DF2F-992C-D852728EBDE7}"/>
              </a:ext>
            </a:extLst>
          </p:cNvPr>
          <p:cNvSpPr>
            <a:spLocks noGrp="1"/>
          </p:cNvSpPr>
          <p:nvPr>
            <p:ph type="sldNum" sz="quarter" idx="12"/>
          </p:nvPr>
        </p:nvSpPr>
        <p:spPr/>
        <p:txBody>
          <a:bodyPr/>
          <a:lstStyle/>
          <a:p>
            <a:fld id="{49E33F55-098C-402B-AE19-E18333B030F3}" type="slidenum">
              <a:rPr lang="en-IE" smtClean="0"/>
              <a:t>‹#›</a:t>
            </a:fld>
            <a:endParaRPr lang="en-IE"/>
          </a:p>
        </p:txBody>
      </p:sp>
    </p:spTree>
    <p:extLst>
      <p:ext uri="{BB962C8B-B14F-4D97-AF65-F5344CB8AC3E}">
        <p14:creationId xmlns:p14="http://schemas.microsoft.com/office/powerpoint/2010/main" val="1359021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1495" y="2034289"/>
            <a:ext cx="7911228" cy="1591386"/>
          </a:xfrm>
        </p:spPr>
        <p:txBody>
          <a:bodyPr anchor="b" anchorCtr="0"/>
          <a:lstStyle>
            <a:lvl1pPr algn="r">
              <a:defRPr sz="5300" b="1" cap="none" baseline="0">
                <a:solidFill>
                  <a:srgbClr val="0E3689"/>
                </a:solidFill>
              </a:defRPr>
            </a:lvl1pPr>
          </a:lstStyle>
          <a:p>
            <a:r>
              <a:rPr lang="en-US" dirty="0"/>
              <a:t>Section Title</a:t>
            </a:r>
          </a:p>
        </p:txBody>
      </p:sp>
      <p:sp>
        <p:nvSpPr>
          <p:cNvPr id="3" name="Text Placeholder 2"/>
          <p:cNvSpPr>
            <a:spLocks noGrp="1"/>
          </p:cNvSpPr>
          <p:nvPr>
            <p:ph type="body" idx="1" hasCustomPrompt="1"/>
          </p:nvPr>
        </p:nvSpPr>
        <p:spPr>
          <a:xfrm>
            <a:off x="3411495" y="3824301"/>
            <a:ext cx="7911228" cy="1018627"/>
          </a:xfrm>
          <a:prstGeom prst="rect">
            <a:avLst/>
          </a:prstGeom>
        </p:spPr>
        <p:txBody>
          <a:bodyPr anchor="t" anchorCtr="0">
            <a:noAutofit/>
          </a:bodyPr>
          <a:lstStyle>
            <a:lvl1pPr marL="0" indent="0" algn="r">
              <a:buNone/>
              <a:defRPr sz="2700" b="0">
                <a:solidFill>
                  <a:srgbClr val="1D9CE4"/>
                </a:solidFill>
              </a:defRPr>
            </a:lvl1pPr>
            <a:lvl2pPr marL="609443" indent="0">
              <a:buNone/>
              <a:defRPr sz="2400">
                <a:solidFill>
                  <a:schemeClr val="tx1">
                    <a:tint val="75000"/>
                  </a:schemeClr>
                </a:solidFill>
              </a:defRPr>
            </a:lvl2pPr>
            <a:lvl3pPr marL="1218885" indent="0">
              <a:buNone/>
              <a:defRPr sz="2100">
                <a:solidFill>
                  <a:schemeClr val="tx1">
                    <a:tint val="75000"/>
                  </a:schemeClr>
                </a:solidFill>
              </a:defRPr>
            </a:lvl3pPr>
            <a:lvl4pPr marL="1828328" indent="0">
              <a:buNone/>
              <a:defRPr sz="1900">
                <a:solidFill>
                  <a:schemeClr val="tx1">
                    <a:tint val="75000"/>
                  </a:schemeClr>
                </a:solidFill>
              </a:defRPr>
            </a:lvl4pPr>
            <a:lvl5pPr marL="2437771" indent="0">
              <a:buNone/>
              <a:defRPr sz="1900">
                <a:solidFill>
                  <a:schemeClr val="tx1">
                    <a:tint val="75000"/>
                  </a:schemeClr>
                </a:solidFill>
              </a:defRPr>
            </a:lvl5pPr>
            <a:lvl6pPr marL="3047213" indent="0">
              <a:buNone/>
              <a:defRPr sz="1900">
                <a:solidFill>
                  <a:schemeClr val="tx1">
                    <a:tint val="75000"/>
                  </a:schemeClr>
                </a:solidFill>
              </a:defRPr>
            </a:lvl6pPr>
            <a:lvl7pPr marL="3656656" indent="0">
              <a:buNone/>
              <a:defRPr sz="1900">
                <a:solidFill>
                  <a:schemeClr val="tx1">
                    <a:tint val="75000"/>
                  </a:schemeClr>
                </a:solidFill>
              </a:defRPr>
            </a:lvl7pPr>
            <a:lvl8pPr marL="4266097" indent="0">
              <a:buNone/>
              <a:defRPr sz="1900">
                <a:solidFill>
                  <a:schemeClr val="tx1">
                    <a:tint val="75000"/>
                  </a:schemeClr>
                </a:solidFill>
              </a:defRPr>
            </a:lvl8pPr>
            <a:lvl9pPr marL="4875541" indent="0">
              <a:buNone/>
              <a:defRPr sz="1900">
                <a:solidFill>
                  <a:schemeClr val="tx1">
                    <a:tint val="75000"/>
                  </a:schemeClr>
                </a:solidFill>
              </a:defRPr>
            </a:lvl9pPr>
          </a:lstStyle>
          <a:p>
            <a:pPr lvl="0"/>
            <a:r>
              <a:rPr lang="en-US" dirty="0"/>
              <a:t>Section Subtitle</a:t>
            </a:r>
          </a:p>
        </p:txBody>
      </p:sp>
      <p:cxnSp>
        <p:nvCxnSpPr>
          <p:cNvPr id="5" name="Straight Connector 4">
            <a:extLst>
              <a:ext uri="{FF2B5EF4-FFF2-40B4-BE49-F238E27FC236}">
                <a16:creationId xmlns:a16="http://schemas.microsoft.com/office/drawing/2014/main" id="{21D51101-8690-2A4A-89F5-D13814AF99A1}"/>
              </a:ext>
            </a:extLst>
          </p:cNvPr>
          <p:cNvCxnSpPr/>
          <p:nvPr/>
        </p:nvCxnSpPr>
        <p:spPr>
          <a:xfrm flipH="1">
            <a:off x="3411495" y="3724987"/>
            <a:ext cx="7911228" cy="0"/>
          </a:xfrm>
          <a:prstGeom prst="line">
            <a:avLst/>
          </a:prstGeom>
          <a:ln w="127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39893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CAEC6540-64C7-9747-877E-6D8504F5DE51}"/>
              </a:ext>
            </a:extLst>
          </p:cNvPr>
          <p:cNvSpPr>
            <a:spLocks noGrp="1"/>
          </p:cNvSpPr>
          <p:nvPr>
            <p:ph type="title"/>
          </p:nvPr>
        </p:nvSpPr>
        <p:spPr>
          <a:xfrm>
            <a:off x="355602" y="96296"/>
            <a:ext cx="11403631" cy="777240"/>
          </a:xfrm>
          <a:prstGeom prst="rect">
            <a:avLst/>
          </a:prstGeom>
        </p:spPr>
        <p:txBody>
          <a:bodyPr vert="horz" lIns="121888" tIns="60944" rIns="121888" bIns="60944" rtlCol="0" anchor="t" anchorCtr="0">
            <a:noAutofit/>
          </a:bodyPr>
          <a:lstStyle>
            <a:lvl1pPr>
              <a:defRPr sz="4400"/>
            </a:lvl1pPr>
          </a:lstStyle>
          <a:p>
            <a:r>
              <a:rPr lang="en-US"/>
              <a:t>Click to edit Master title style</a:t>
            </a:r>
            <a:endParaRPr lang="en-US" dirty="0"/>
          </a:p>
        </p:txBody>
      </p:sp>
      <p:sp>
        <p:nvSpPr>
          <p:cNvPr id="13" name="Content Placeholder 12">
            <a:extLst>
              <a:ext uri="{FF2B5EF4-FFF2-40B4-BE49-F238E27FC236}">
                <a16:creationId xmlns:a16="http://schemas.microsoft.com/office/drawing/2014/main" id="{986DAD2F-D448-354C-9ACF-03ED78E9AF94}"/>
              </a:ext>
            </a:extLst>
          </p:cNvPr>
          <p:cNvSpPr>
            <a:spLocks noGrp="1"/>
          </p:cNvSpPr>
          <p:nvPr>
            <p:ph sz="quarter" idx="13"/>
          </p:nvPr>
        </p:nvSpPr>
        <p:spPr>
          <a:xfrm>
            <a:off x="354870" y="923074"/>
            <a:ext cx="11403630" cy="5385963"/>
          </a:xfrm>
          <a:prstGeom prst="rect">
            <a:avLst/>
          </a:prstGeom>
        </p:spPr>
        <p:txBody>
          <a:bodyPr>
            <a:normAutofit/>
          </a:bodyPr>
          <a:lstStyle>
            <a:lvl1pPr marL="274201" indent="-274201">
              <a:defRPr sz="2400"/>
            </a:lvl1pPr>
            <a:lvl2pPr marL="576072" indent="-274320">
              <a:defRPr sz="2000"/>
            </a:lvl2pPr>
            <a:lvl3pPr marL="868680" indent="-274320">
              <a:defRPr sz="1800"/>
            </a:lvl3pPr>
            <a:lvl4pPr marL="1143000" indent="-274320">
              <a:defRPr sz="1600"/>
            </a:lvl4pPr>
            <a:lvl5pPr marL="1435608" indent="-27432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3">
            <a:extLst>
              <a:ext uri="{FF2B5EF4-FFF2-40B4-BE49-F238E27FC236}">
                <a16:creationId xmlns:a16="http://schemas.microsoft.com/office/drawing/2014/main" id="{ECFBB8E9-F63F-2849-8D93-515C0E381C43}"/>
              </a:ext>
            </a:extLst>
          </p:cNvPr>
          <p:cNvSpPr>
            <a:spLocks noGrp="1"/>
          </p:cNvSpPr>
          <p:nvPr>
            <p:ph type="sldNum" sz="quarter" idx="11"/>
          </p:nvPr>
        </p:nvSpPr>
        <p:spPr>
          <a:xfrm>
            <a:off x="75753" y="6413762"/>
            <a:ext cx="541193" cy="365125"/>
          </a:xfrm>
          <a:prstGeom prst="rect">
            <a:avLst/>
          </a:prstGeom>
        </p:spPr>
        <p:txBody>
          <a:bodyPr/>
          <a:lstStyle/>
          <a:p>
            <a:fld id="{49E33F55-098C-402B-AE19-E18333B030F3}" type="slidenum">
              <a:rPr lang="en-IE" smtClean="0"/>
              <a:t>‹#›</a:t>
            </a:fld>
            <a:endParaRPr lang="en-IE"/>
          </a:p>
        </p:txBody>
      </p:sp>
      <p:sp>
        <p:nvSpPr>
          <p:cNvPr id="7" name="Footer Placeholder 4">
            <a:extLst>
              <a:ext uri="{FF2B5EF4-FFF2-40B4-BE49-F238E27FC236}">
                <a16:creationId xmlns:a16="http://schemas.microsoft.com/office/drawing/2014/main" id="{48344651-9BC3-804A-ABEF-ABD80FF3CEB8}"/>
              </a:ext>
            </a:extLst>
          </p:cNvPr>
          <p:cNvSpPr>
            <a:spLocks noGrp="1"/>
          </p:cNvSpPr>
          <p:nvPr>
            <p:ph type="ftr" sz="quarter" idx="3"/>
          </p:nvPr>
        </p:nvSpPr>
        <p:spPr>
          <a:xfrm>
            <a:off x="4165599" y="6479339"/>
            <a:ext cx="3860800"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endParaRPr lang="en-IE"/>
          </a:p>
        </p:txBody>
      </p:sp>
    </p:spTree>
    <p:extLst>
      <p:ext uri="{BB962C8B-B14F-4D97-AF65-F5344CB8AC3E}">
        <p14:creationId xmlns:p14="http://schemas.microsoft.com/office/powerpoint/2010/main" val="407968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B9BB9-8088-1B4E-AA38-17BC94EF144E}"/>
              </a:ext>
            </a:extLst>
          </p:cNvPr>
          <p:cNvSpPr>
            <a:spLocks noGrp="1"/>
          </p:cNvSpPr>
          <p:nvPr>
            <p:ph type="title"/>
          </p:nvPr>
        </p:nvSpPr>
        <p:spPr>
          <a:xfrm>
            <a:off x="355602" y="96295"/>
            <a:ext cx="11403631" cy="777240"/>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B5F3DB77-FEA1-E44C-9C5F-88B2D4B5D283}"/>
              </a:ext>
            </a:extLst>
          </p:cNvPr>
          <p:cNvSpPr>
            <a:spLocks noGrp="1"/>
          </p:cNvSpPr>
          <p:nvPr>
            <p:ph type="body" sz="quarter" idx="13" hasCustomPrompt="1"/>
          </p:nvPr>
        </p:nvSpPr>
        <p:spPr>
          <a:xfrm>
            <a:off x="368699" y="851832"/>
            <a:ext cx="11403631" cy="428625"/>
          </a:xfrm>
          <a:prstGeom prst="rect">
            <a:avLst/>
          </a:prstGeom>
        </p:spPr>
        <p:txBody>
          <a:bodyPr anchor="ctr">
            <a:noAutofit/>
          </a:bodyPr>
          <a:lstStyle>
            <a:lvl1pPr marL="0" indent="0">
              <a:buNone/>
              <a:defRPr>
                <a:solidFill>
                  <a:srgbClr val="1D9CE4"/>
                </a:solidFill>
              </a:defRPr>
            </a:lvl1pPr>
          </a:lstStyle>
          <a:p>
            <a:pPr lvl="0"/>
            <a:r>
              <a:rPr lang="en-US" b="1" kern="0" dirty="0">
                <a:solidFill>
                  <a:srgbClr val="45A8C4"/>
                </a:solidFill>
                <a:latin typeface="+mn-lt"/>
                <a:cs typeface="Calibri"/>
              </a:rPr>
              <a:t>Subtitle</a:t>
            </a:r>
            <a:endParaRPr lang="en-US" dirty="0"/>
          </a:p>
        </p:txBody>
      </p:sp>
      <p:sp>
        <p:nvSpPr>
          <p:cNvPr id="6" name="Content Placeholder 12">
            <a:extLst>
              <a:ext uri="{FF2B5EF4-FFF2-40B4-BE49-F238E27FC236}">
                <a16:creationId xmlns:a16="http://schemas.microsoft.com/office/drawing/2014/main" id="{955162B4-304F-5841-8C1A-37D23DCFC924}"/>
              </a:ext>
            </a:extLst>
          </p:cNvPr>
          <p:cNvSpPr>
            <a:spLocks noGrp="1"/>
          </p:cNvSpPr>
          <p:nvPr>
            <p:ph sz="quarter" idx="15"/>
          </p:nvPr>
        </p:nvSpPr>
        <p:spPr>
          <a:xfrm>
            <a:off x="355601" y="1403852"/>
            <a:ext cx="11403630" cy="4905184"/>
          </a:xfrm>
          <a:prstGeom prst="rect">
            <a:avLst/>
          </a:prstGeom>
        </p:spPr>
        <p:txBody>
          <a:bodyPr>
            <a:normAutofit/>
          </a:bodyPr>
          <a:lstStyle>
            <a:lvl1pPr marL="274201" indent="-274201">
              <a:defRPr sz="2400"/>
            </a:lvl1pPr>
            <a:lvl2pPr marL="576072" indent="-274320">
              <a:defRPr sz="2000"/>
            </a:lvl2pPr>
            <a:lvl3pPr marL="868680" indent="-274320">
              <a:defRPr sz="1800"/>
            </a:lvl3pPr>
            <a:lvl4pPr marL="1143000" indent="-274320">
              <a:defRPr sz="1600"/>
            </a:lvl4pPr>
            <a:lvl5pPr marL="1435608" indent="-27432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3">
            <a:extLst>
              <a:ext uri="{FF2B5EF4-FFF2-40B4-BE49-F238E27FC236}">
                <a16:creationId xmlns:a16="http://schemas.microsoft.com/office/drawing/2014/main" id="{D84620E5-7604-BF40-AA2A-68D1E97B5AFE}"/>
              </a:ext>
            </a:extLst>
          </p:cNvPr>
          <p:cNvSpPr>
            <a:spLocks noGrp="1"/>
          </p:cNvSpPr>
          <p:nvPr>
            <p:ph type="sldNum" sz="quarter" idx="11"/>
          </p:nvPr>
        </p:nvSpPr>
        <p:spPr>
          <a:xfrm>
            <a:off x="75753" y="6413762"/>
            <a:ext cx="541193" cy="365125"/>
          </a:xfrm>
          <a:prstGeom prst="rect">
            <a:avLst/>
          </a:prstGeom>
        </p:spPr>
        <p:txBody>
          <a:bodyPr/>
          <a:lstStyle/>
          <a:p>
            <a:fld id="{49E33F55-098C-402B-AE19-E18333B030F3}" type="slidenum">
              <a:rPr lang="en-IE" smtClean="0"/>
              <a:t>‹#›</a:t>
            </a:fld>
            <a:endParaRPr lang="en-IE"/>
          </a:p>
        </p:txBody>
      </p:sp>
      <p:sp>
        <p:nvSpPr>
          <p:cNvPr id="7" name="Footer Placeholder 4">
            <a:extLst>
              <a:ext uri="{FF2B5EF4-FFF2-40B4-BE49-F238E27FC236}">
                <a16:creationId xmlns:a16="http://schemas.microsoft.com/office/drawing/2014/main" id="{DC4207E9-C13E-1647-9F09-C18700780875}"/>
              </a:ext>
            </a:extLst>
          </p:cNvPr>
          <p:cNvSpPr>
            <a:spLocks noGrp="1"/>
          </p:cNvSpPr>
          <p:nvPr>
            <p:ph type="ftr" sz="quarter" idx="3"/>
          </p:nvPr>
        </p:nvSpPr>
        <p:spPr>
          <a:xfrm>
            <a:off x="4165599" y="6479339"/>
            <a:ext cx="3860800"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endParaRPr lang="en-IE"/>
          </a:p>
        </p:txBody>
      </p:sp>
    </p:spTree>
    <p:extLst>
      <p:ext uri="{BB962C8B-B14F-4D97-AF65-F5344CB8AC3E}">
        <p14:creationId xmlns:p14="http://schemas.microsoft.com/office/powerpoint/2010/main" val="3111608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 Line Title and Content">
    <p:spTree>
      <p:nvGrpSpPr>
        <p:cNvPr id="1" name=""/>
        <p:cNvGrpSpPr/>
        <p:nvPr/>
      </p:nvGrpSpPr>
      <p:grpSpPr>
        <a:xfrm>
          <a:off x="0" y="0"/>
          <a:ext cx="0" cy="0"/>
          <a:chOff x="0" y="0"/>
          <a:chExt cx="0" cy="0"/>
        </a:xfrm>
      </p:grpSpPr>
      <p:sp>
        <p:nvSpPr>
          <p:cNvPr id="6" name="Content Placeholder 12">
            <a:extLst>
              <a:ext uri="{FF2B5EF4-FFF2-40B4-BE49-F238E27FC236}">
                <a16:creationId xmlns:a16="http://schemas.microsoft.com/office/drawing/2014/main" id="{955162B4-304F-5841-8C1A-37D23DCFC924}"/>
              </a:ext>
            </a:extLst>
          </p:cNvPr>
          <p:cNvSpPr>
            <a:spLocks noGrp="1"/>
          </p:cNvSpPr>
          <p:nvPr>
            <p:ph sz="quarter" idx="15"/>
          </p:nvPr>
        </p:nvSpPr>
        <p:spPr>
          <a:xfrm>
            <a:off x="355601" y="1626375"/>
            <a:ext cx="11403630" cy="4664076"/>
          </a:xfrm>
          <a:prstGeom prst="rect">
            <a:avLst/>
          </a:prstGeom>
        </p:spPr>
        <p:txBody>
          <a:bodyPr>
            <a:normAutofit/>
          </a:bodyPr>
          <a:lstStyle>
            <a:lvl1pPr marL="274201" indent="-274201">
              <a:defRPr sz="2400"/>
            </a:lvl1pPr>
            <a:lvl2pPr marL="576072" indent="-274320">
              <a:defRPr sz="2000"/>
            </a:lvl2pPr>
            <a:lvl3pPr marL="868680" indent="-274320">
              <a:defRPr sz="1800"/>
            </a:lvl3pPr>
            <a:lvl4pPr marL="1143000" indent="-274320">
              <a:defRPr sz="1600"/>
            </a:lvl4pPr>
            <a:lvl5pPr marL="1435608" indent="-27432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3">
            <a:extLst>
              <a:ext uri="{FF2B5EF4-FFF2-40B4-BE49-F238E27FC236}">
                <a16:creationId xmlns:a16="http://schemas.microsoft.com/office/drawing/2014/main" id="{D84620E5-7604-BF40-AA2A-68D1E97B5AFE}"/>
              </a:ext>
            </a:extLst>
          </p:cNvPr>
          <p:cNvSpPr>
            <a:spLocks noGrp="1"/>
          </p:cNvSpPr>
          <p:nvPr>
            <p:ph type="sldNum" sz="quarter" idx="11"/>
          </p:nvPr>
        </p:nvSpPr>
        <p:spPr>
          <a:xfrm>
            <a:off x="75753" y="6413762"/>
            <a:ext cx="541193" cy="365125"/>
          </a:xfrm>
          <a:prstGeom prst="rect">
            <a:avLst/>
          </a:prstGeom>
        </p:spPr>
        <p:txBody>
          <a:bodyPr/>
          <a:lstStyle/>
          <a:p>
            <a:fld id="{49E33F55-098C-402B-AE19-E18333B030F3}" type="slidenum">
              <a:rPr lang="en-IE" smtClean="0"/>
              <a:t>‹#›</a:t>
            </a:fld>
            <a:endParaRPr lang="en-IE"/>
          </a:p>
        </p:txBody>
      </p:sp>
      <p:sp>
        <p:nvSpPr>
          <p:cNvPr id="7" name="Title Placeholder 1">
            <a:extLst>
              <a:ext uri="{FF2B5EF4-FFF2-40B4-BE49-F238E27FC236}">
                <a16:creationId xmlns:a16="http://schemas.microsoft.com/office/drawing/2014/main" id="{098AAA9D-2041-3B4F-8508-758963B7970D}"/>
              </a:ext>
            </a:extLst>
          </p:cNvPr>
          <p:cNvSpPr>
            <a:spLocks noGrp="1"/>
          </p:cNvSpPr>
          <p:nvPr>
            <p:ph type="title"/>
          </p:nvPr>
        </p:nvSpPr>
        <p:spPr>
          <a:xfrm>
            <a:off x="355602" y="96296"/>
            <a:ext cx="11403631" cy="1489280"/>
          </a:xfrm>
          <a:prstGeom prst="rect">
            <a:avLst/>
          </a:prstGeom>
        </p:spPr>
        <p:txBody>
          <a:bodyPr vert="horz" lIns="121888" tIns="60944" rIns="121888" bIns="60944" rtlCol="0" anchor="t" anchorCtr="0">
            <a:noAutofit/>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516A6C8C-5670-1242-B987-55F42BAD97D1}"/>
              </a:ext>
            </a:extLst>
          </p:cNvPr>
          <p:cNvSpPr>
            <a:spLocks noGrp="1"/>
          </p:cNvSpPr>
          <p:nvPr>
            <p:ph type="ftr" sz="quarter" idx="3"/>
          </p:nvPr>
        </p:nvSpPr>
        <p:spPr>
          <a:xfrm>
            <a:off x="4165599" y="6479339"/>
            <a:ext cx="3860800"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endParaRPr lang="en-IE"/>
          </a:p>
        </p:txBody>
      </p:sp>
    </p:spTree>
    <p:extLst>
      <p:ext uri="{BB962C8B-B14F-4D97-AF65-F5344CB8AC3E}">
        <p14:creationId xmlns:p14="http://schemas.microsoft.com/office/powerpoint/2010/main" val="1286817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14ABC63-0F02-3D4C-B5A8-224D9EF04437}"/>
              </a:ext>
            </a:extLst>
          </p:cNvPr>
          <p:cNvSpPr>
            <a:spLocks noGrp="1"/>
          </p:cNvSpPr>
          <p:nvPr>
            <p:ph type="title"/>
          </p:nvPr>
        </p:nvSpPr>
        <p:spPr>
          <a:xfrm>
            <a:off x="355602" y="96297"/>
            <a:ext cx="11403631" cy="777240"/>
          </a:xfrm>
        </p:spPr>
        <p:txBody>
          <a:bodyPr/>
          <a:lstStyle/>
          <a:p>
            <a:r>
              <a:rPr lang="en-US"/>
              <a:t>Click to edit Master title style</a:t>
            </a:r>
            <a:endParaRPr lang="en-US" dirty="0"/>
          </a:p>
        </p:txBody>
      </p:sp>
      <p:sp>
        <p:nvSpPr>
          <p:cNvPr id="7" name="Content Placeholder 12">
            <a:extLst>
              <a:ext uri="{FF2B5EF4-FFF2-40B4-BE49-F238E27FC236}">
                <a16:creationId xmlns:a16="http://schemas.microsoft.com/office/drawing/2014/main" id="{2EFF8C43-59A6-4644-B04E-6AE187BD55D1}"/>
              </a:ext>
            </a:extLst>
          </p:cNvPr>
          <p:cNvSpPr>
            <a:spLocks noGrp="1"/>
          </p:cNvSpPr>
          <p:nvPr>
            <p:ph sz="quarter" idx="15"/>
          </p:nvPr>
        </p:nvSpPr>
        <p:spPr>
          <a:xfrm>
            <a:off x="355602" y="929270"/>
            <a:ext cx="5507280" cy="5374679"/>
          </a:xfrm>
          <a:prstGeom prst="rect">
            <a:avLst/>
          </a:prstGeom>
        </p:spPr>
        <p:txBody>
          <a:bodyPr>
            <a:normAutofit/>
          </a:bodyPr>
          <a:lstStyle>
            <a:lvl1pPr marL="274201" indent="-274201">
              <a:defRPr sz="2400"/>
            </a:lvl1pPr>
            <a:lvl2pPr marL="576072" indent="-274320">
              <a:defRPr sz="2000"/>
            </a:lvl2pPr>
            <a:lvl3pPr marL="868680" indent="-274320">
              <a:defRPr sz="1800"/>
            </a:lvl3pPr>
            <a:lvl4pPr marL="1143000" indent="-274320">
              <a:defRPr sz="1600"/>
            </a:lvl4pPr>
            <a:lvl5pPr marL="1435608" indent="-27432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2">
            <a:extLst>
              <a:ext uri="{FF2B5EF4-FFF2-40B4-BE49-F238E27FC236}">
                <a16:creationId xmlns:a16="http://schemas.microsoft.com/office/drawing/2014/main" id="{69F5C3FF-72D2-604B-A6AF-63E081CA68F8}"/>
              </a:ext>
            </a:extLst>
          </p:cNvPr>
          <p:cNvSpPr>
            <a:spLocks noGrp="1"/>
          </p:cNvSpPr>
          <p:nvPr>
            <p:ph sz="quarter" idx="16"/>
          </p:nvPr>
        </p:nvSpPr>
        <p:spPr>
          <a:xfrm>
            <a:off x="6251952" y="929270"/>
            <a:ext cx="5507280" cy="5374678"/>
          </a:xfrm>
          <a:prstGeom prst="rect">
            <a:avLst/>
          </a:prstGeom>
        </p:spPr>
        <p:txBody>
          <a:bodyPr>
            <a:normAutofit/>
          </a:bodyPr>
          <a:lstStyle>
            <a:lvl1pPr marL="274201" indent="-274201">
              <a:defRPr sz="2400"/>
            </a:lvl1pPr>
            <a:lvl2pPr marL="576072" indent="-274320">
              <a:defRPr sz="2000"/>
            </a:lvl2pPr>
            <a:lvl3pPr marL="868680" indent="-274320">
              <a:defRPr sz="1800"/>
            </a:lvl3pPr>
            <a:lvl4pPr marL="1143000" indent="-274320">
              <a:defRPr sz="1600"/>
            </a:lvl4pPr>
            <a:lvl5pPr marL="1435608" indent="-27432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3">
            <a:extLst>
              <a:ext uri="{FF2B5EF4-FFF2-40B4-BE49-F238E27FC236}">
                <a16:creationId xmlns:a16="http://schemas.microsoft.com/office/drawing/2014/main" id="{1E207374-1933-8943-A74C-3F7383DA9D7F}"/>
              </a:ext>
            </a:extLst>
          </p:cNvPr>
          <p:cNvSpPr>
            <a:spLocks noGrp="1"/>
          </p:cNvSpPr>
          <p:nvPr>
            <p:ph type="sldNum" sz="quarter" idx="11"/>
          </p:nvPr>
        </p:nvSpPr>
        <p:spPr>
          <a:xfrm>
            <a:off x="75753" y="6413762"/>
            <a:ext cx="541193" cy="365125"/>
          </a:xfrm>
          <a:prstGeom prst="rect">
            <a:avLst/>
          </a:prstGeom>
        </p:spPr>
        <p:txBody>
          <a:bodyPr/>
          <a:lstStyle/>
          <a:p>
            <a:fld id="{49E33F55-098C-402B-AE19-E18333B030F3}" type="slidenum">
              <a:rPr lang="en-IE" smtClean="0"/>
              <a:t>‹#›</a:t>
            </a:fld>
            <a:endParaRPr lang="en-IE"/>
          </a:p>
        </p:txBody>
      </p:sp>
      <p:sp>
        <p:nvSpPr>
          <p:cNvPr id="6" name="Footer Placeholder 4">
            <a:extLst>
              <a:ext uri="{FF2B5EF4-FFF2-40B4-BE49-F238E27FC236}">
                <a16:creationId xmlns:a16="http://schemas.microsoft.com/office/drawing/2014/main" id="{3872A14E-E83F-9541-B766-352B85366E62}"/>
              </a:ext>
            </a:extLst>
          </p:cNvPr>
          <p:cNvSpPr>
            <a:spLocks noGrp="1"/>
          </p:cNvSpPr>
          <p:nvPr>
            <p:ph type="ftr" sz="quarter" idx="3"/>
          </p:nvPr>
        </p:nvSpPr>
        <p:spPr>
          <a:xfrm>
            <a:off x="4165599" y="6479339"/>
            <a:ext cx="3860800"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endParaRPr lang="en-IE"/>
          </a:p>
        </p:txBody>
      </p:sp>
    </p:spTree>
    <p:extLst>
      <p:ext uri="{BB962C8B-B14F-4D97-AF65-F5344CB8AC3E}">
        <p14:creationId xmlns:p14="http://schemas.microsoft.com/office/powerpoint/2010/main" val="1996894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ntent + Subtitle">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14ABC63-0F02-3D4C-B5A8-224D9EF04437}"/>
              </a:ext>
            </a:extLst>
          </p:cNvPr>
          <p:cNvSpPr>
            <a:spLocks noGrp="1"/>
          </p:cNvSpPr>
          <p:nvPr>
            <p:ph type="title"/>
          </p:nvPr>
        </p:nvSpPr>
        <p:spPr>
          <a:xfrm>
            <a:off x="355602" y="96297"/>
            <a:ext cx="11403631" cy="777240"/>
          </a:xfrm>
        </p:spPr>
        <p:txBody>
          <a:bodyPr>
            <a:noAutofit/>
          </a:bodyPr>
          <a:lstStyle/>
          <a:p>
            <a:r>
              <a:rPr lang="en-US"/>
              <a:t>Click to edit Master title style</a:t>
            </a:r>
            <a:endParaRPr lang="en-US" dirty="0"/>
          </a:p>
        </p:txBody>
      </p:sp>
      <p:sp>
        <p:nvSpPr>
          <p:cNvPr id="6" name="Text Placeholder 9">
            <a:extLst>
              <a:ext uri="{FF2B5EF4-FFF2-40B4-BE49-F238E27FC236}">
                <a16:creationId xmlns:a16="http://schemas.microsoft.com/office/drawing/2014/main" id="{EF0C5114-81F0-6D40-9DA2-1EA66CC7C6BC}"/>
              </a:ext>
            </a:extLst>
          </p:cNvPr>
          <p:cNvSpPr>
            <a:spLocks noGrp="1"/>
          </p:cNvSpPr>
          <p:nvPr>
            <p:ph type="body" sz="quarter" idx="13" hasCustomPrompt="1"/>
          </p:nvPr>
        </p:nvSpPr>
        <p:spPr>
          <a:xfrm>
            <a:off x="368699" y="851832"/>
            <a:ext cx="11403631" cy="428625"/>
          </a:xfrm>
          <a:prstGeom prst="rect">
            <a:avLst/>
          </a:prstGeom>
        </p:spPr>
        <p:txBody>
          <a:bodyPr anchor="ctr">
            <a:noAutofit/>
          </a:bodyPr>
          <a:lstStyle>
            <a:lvl1pPr marL="0" indent="0">
              <a:buNone/>
              <a:defRPr>
                <a:solidFill>
                  <a:srgbClr val="1D9CE4"/>
                </a:solidFill>
              </a:defRPr>
            </a:lvl1pPr>
          </a:lstStyle>
          <a:p>
            <a:pPr lvl="0"/>
            <a:r>
              <a:rPr lang="en-US" b="1" kern="0" dirty="0">
                <a:solidFill>
                  <a:srgbClr val="45A8C4"/>
                </a:solidFill>
                <a:latin typeface="+mn-lt"/>
                <a:cs typeface="Calibri"/>
              </a:rPr>
              <a:t>Subtitle</a:t>
            </a:r>
            <a:endParaRPr lang="en-US" dirty="0"/>
          </a:p>
        </p:txBody>
      </p:sp>
      <p:sp>
        <p:nvSpPr>
          <p:cNvPr id="10" name="Content Placeholder 12">
            <a:extLst>
              <a:ext uri="{FF2B5EF4-FFF2-40B4-BE49-F238E27FC236}">
                <a16:creationId xmlns:a16="http://schemas.microsoft.com/office/drawing/2014/main" id="{4354C555-752C-5946-99B7-1752C8A6C9F8}"/>
              </a:ext>
            </a:extLst>
          </p:cNvPr>
          <p:cNvSpPr>
            <a:spLocks noGrp="1"/>
          </p:cNvSpPr>
          <p:nvPr>
            <p:ph sz="quarter" idx="15"/>
          </p:nvPr>
        </p:nvSpPr>
        <p:spPr>
          <a:xfrm>
            <a:off x="352546" y="1408545"/>
            <a:ext cx="5507280" cy="4907794"/>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2">
            <a:extLst>
              <a:ext uri="{FF2B5EF4-FFF2-40B4-BE49-F238E27FC236}">
                <a16:creationId xmlns:a16="http://schemas.microsoft.com/office/drawing/2014/main" id="{B1B5C683-E8CE-5447-B10F-1FA96B9838C5}"/>
              </a:ext>
            </a:extLst>
          </p:cNvPr>
          <p:cNvSpPr>
            <a:spLocks noGrp="1"/>
          </p:cNvSpPr>
          <p:nvPr>
            <p:ph sz="quarter" idx="16"/>
          </p:nvPr>
        </p:nvSpPr>
        <p:spPr>
          <a:xfrm>
            <a:off x="6251952" y="1408546"/>
            <a:ext cx="5507280" cy="4907794"/>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3">
            <a:extLst>
              <a:ext uri="{FF2B5EF4-FFF2-40B4-BE49-F238E27FC236}">
                <a16:creationId xmlns:a16="http://schemas.microsoft.com/office/drawing/2014/main" id="{0BEDC3A6-F00E-AA48-99C4-75A500F53AEB}"/>
              </a:ext>
            </a:extLst>
          </p:cNvPr>
          <p:cNvSpPr>
            <a:spLocks noGrp="1"/>
          </p:cNvSpPr>
          <p:nvPr>
            <p:ph type="sldNum" sz="quarter" idx="11"/>
          </p:nvPr>
        </p:nvSpPr>
        <p:spPr>
          <a:xfrm>
            <a:off x="75753" y="6413762"/>
            <a:ext cx="541193" cy="365125"/>
          </a:xfrm>
          <a:prstGeom prst="rect">
            <a:avLst/>
          </a:prstGeom>
        </p:spPr>
        <p:txBody>
          <a:bodyPr/>
          <a:lstStyle/>
          <a:p>
            <a:fld id="{49E33F55-098C-402B-AE19-E18333B030F3}" type="slidenum">
              <a:rPr lang="en-IE" smtClean="0"/>
              <a:t>‹#›</a:t>
            </a:fld>
            <a:endParaRPr lang="en-IE"/>
          </a:p>
        </p:txBody>
      </p:sp>
      <p:sp>
        <p:nvSpPr>
          <p:cNvPr id="7" name="Footer Placeholder 4">
            <a:extLst>
              <a:ext uri="{FF2B5EF4-FFF2-40B4-BE49-F238E27FC236}">
                <a16:creationId xmlns:a16="http://schemas.microsoft.com/office/drawing/2014/main" id="{B9F735E5-BB03-E141-8FE5-6E137A04C796}"/>
              </a:ext>
            </a:extLst>
          </p:cNvPr>
          <p:cNvSpPr>
            <a:spLocks noGrp="1"/>
          </p:cNvSpPr>
          <p:nvPr>
            <p:ph type="ftr" sz="quarter" idx="3"/>
          </p:nvPr>
        </p:nvSpPr>
        <p:spPr>
          <a:xfrm>
            <a:off x="4165599" y="6479339"/>
            <a:ext cx="3860800"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endParaRPr lang="en-IE"/>
          </a:p>
        </p:txBody>
      </p:sp>
    </p:spTree>
    <p:extLst>
      <p:ext uri="{BB962C8B-B14F-4D97-AF65-F5344CB8AC3E}">
        <p14:creationId xmlns:p14="http://schemas.microsoft.com/office/powerpoint/2010/main" val="3438567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55600" y="923076"/>
            <a:ext cx="5475995" cy="567713"/>
          </a:xfrm>
          <a:prstGeom prst="rect">
            <a:avLst/>
          </a:prstGeom>
        </p:spPr>
        <p:txBody>
          <a:bodyPr anchor="b">
            <a:normAutofit/>
          </a:bodyPr>
          <a:lstStyle>
            <a:lvl1pPr marL="0" indent="0">
              <a:buNone/>
              <a:defRPr sz="2800" b="1" i="0" u="sng">
                <a:solidFill>
                  <a:schemeClr val="accent1"/>
                </a:solidFill>
              </a:defRPr>
            </a:lvl1pPr>
            <a:lvl2pPr marL="609443" indent="0">
              <a:buNone/>
              <a:defRPr sz="2700" b="1"/>
            </a:lvl2pPr>
            <a:lvl3pPr marL="1218885" indent="0">
              <a:buNone/>
              <a:defRPr sz="2400" b="1"/>
            </a:lvl3pPr>
            <a:lvl4pPr marL="1828328" indent="0">
              <a:buNone/>
              <a:defRPr sz="2100" b="1"/>
            </a:lvl4pPr>
            <a:lvl5pPr marL="2437771" indent="0">
              <a:buNone/>
              <a:defRPr sz="2100" b="1"/>
            </a:lvl5pPr>
            <a:lvl6pPr marL="3047213" indent="0">
              <a:buNone/>
              <a:defRPr sz="2100" b="1"/>
            </a:lvl6pPr>
            <a:lvl7pPr marL="3656656" indent="0">
              <a:buNone/>
              <a:defRPr sz="2100" b="1"/>
            </a:lvl7pPr>
            <a:lvl8pPr marL="4266097" indent="0">
              <a:buNone/>
              <a:defRPr sz="2100" b="1"/>
            </a:lvl8pPr>
            <a:lvl9pPr marL="4875541" indent="0">
              <a:buNone/>
              <a:defRPr sz="2100" b="1"/>
            </a:lvl9pPr>
          </a:lstStyle>
          <a:p>
            <a:pPr lvl="0"/>
            <a:r>
              <a:rPr lang="en-US"/>
              <a:t>Click to edit Master text styles</a:t>
            </a:r>
          </a:p>
        </p:txBody>
      </p:sp>
      <p:sp>
        <p:nvSpPr>
          <p:cNvPr id="5" name="Text Placeholder 4"/>
          <p:cNvSpPr>
            <a:spLocks noGrp="1"/>
          </p:cNvSpPr>
          <p:nvPr>
            <p:ph type="body" sz="quarter" idx="3" hasCustomPrompt="1"/>
          </p:nvPr>
        </p:nvSpPr>
        <p:spPr>
          <a:xfrm>
            <a:off x="6386855" y="941660"/>
            <a:ext cx="5389033" cy="567714"/>
          </a:xfrm>
          <a:prstGeom prst="rect">
            <a:avLst/>
          </a:prstGeom>
        </p:spPr>
        <p:txBody>
          <a:bodyPr anchor="b">
            <a:normAutofit/>
          </a:bodyPr>
          <a:lstStyle>
            <a:lvl1pPr marL="0" indent="0">
              <a:buNone/>
              <a:defRPr sz="2800" b="1" u="sng">
                <a:solidFill>
                  <a:schemeClr val="accent1"/>
                </a:solidFill>
              </a:defRPr>
            </a:lvl1pPr>
            <a:lvl2pPr marL="609443" indent="0">
              <a:buNone/>
              <a:defRPr sz="2700" b="1"/>
            </a:lvl2pPr>
            <a:lvl3pPr marL="1218885" indent="0">
              <a:buNone/>
              <a:defRPr sz="2400" b="1"/>
            </a:lvl3pPr>
            <a:lvl4pPr marL="1828328" indent="0">
              <a:buNone/>
              <a:defRPr sz="2100" b="1"/>
            </a:lvl4pPr>
            <a:lvl5pPr marL="2437771" indent="0">
              <a:buNone/>
              <a:defRPr sz="2100" b="1"/>
            </a:lvl5pPr>
            <a:lvl6pPr marL="3047213" indent="0">
              <a:buNone/>
              <a:defRPr sz="2100" b="1"/>
            </a:lvl6pPr>
            <a:lvl7pPr marL="3656656" indent="0">
              <a:buNone/>
              <a:defRPr sz="2100" b="1"/>
            </a:lvl7pPr>
            <a:lvl8pPr marL="4266097" indent="0">
              <a:buNone/>
              <a:defRPr sz="2100" b="1"/>
            </a:lvl8pPr>
            <a:lvl9pPr marL="4875541" indent="0">
              <a:buNone/>
              <a:defRPr sz="2100" b="1"/>
            </a:lvl9pPr>
          </a:lstStyle>
          <a:p>
            <a:pPr lvl="0"/>
            <a:r>
              <a:rPr lang="en-US" dirty="0"/>
              <a:t>Click to edit Master text styles.</a:t>
            </a:r>
          </a:p>
        </p:txBody>
      </p:sp>
      <p:sp>
        <p:nvSpPr>
          <p:cNvPr id="11" name="Title 1">
            <a:extLst>
              <a:ext uri="{FF2B5EF4-FFF2-40B4-BE49-F238E27FC236}">
                <a16:creationId xmlns:a16="http://schemas.microsoft.com/office/drawing/2014/main" id="{70898E04-A14A-8140-993E-87174E0C2C8D}"/>
              </a:ext>
            </a:extLst>
          </p:cNvPr>
          <p:cNvSpPr>
            <a:spLocks noGrp="1"/>
          </p:cNvSpPr>
          <p:nvPr>
            <p:ph type="title"/>
          </p:nvPr>
        </p:nvSpPr>
        <p:spPr>
          <a:xfrm>
            <a:off x="355602" y="96297"/>
            <a:ext cx="11403631" cy="777240"/>
          </a:xfrm>
        </p:spPr>
        <p:txBody>
          <a:bodyPr/>
          <a:lstStyle/>
          <a:p>
            <a:r>
              <a:rPr lang="en-US"/>
              <a:t>Click to edit Master title style</a:t>
            </a:r>
            <a:endParaRPr lang="en-US" dirty="0"/>
          </a:p>
        </p:txBody>
      </p:sp>
      <p:sp>
        <p:nvSpPr>
          <p:cNvPr id="8" name="Content Placeholder 12">
            <a:extLst>
              <a:ext uri="{FF2B5EF4-FFF2-40B4-BE49-F238E27FC236}">
                <a16:creationId xmlns:a16="http://schemas.microsoft.com/office/drawing/2014/main" id="{5170BFA0-6B7E-2944-A49D-35B39ABC44C4}"/>
              </a:ext>
            </a:extLst>
          </p:cNvPr>
          <p:cNvSpPr>
            <a:spLocks noGrp="1"/>
          </p:cNvSpPr>
          <p:nvPr>
            <p:ph sz="quarter" idx="15"/>
          </p:nvPr>
        </p:nvSpPr>
        <p:spPr>
          <a:xfrm>
            <a:off x="355602" y="1561175"/>
            <a:ext cx="5475993" cy="4795020"/>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2">
            <a:extLst>
              <a:ext uri="{FF2B5EF4-FFF2-40B4-BE49-F238E27FC236}">
                <a16:creationId xmlns:a16="http://schemas.microsoft.com/office/drawing/2014/main" id="{C883CD4E-1B81-AF4E-B076-F6C9C7DA1692}"/>
              </a:ext>
            </a:extLst>
          </p:cNvPr>
          <p:cNvSpPr>
            <a:spLocks noGrp="1"/>
          </p:cNvSpPr>
          <p:nvPr>
            <p:ph sz="quarter" idx="16"/>
          </p:nvPr>
        </p:nvSpPr>
        <p:spPr>
          <a:xfrm>
            <a:off x="6386856" y="1561176"/>
            <a:ext cx="5389033" cy="4795019"/>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3">
            <a:extLst>
              <a:ext uri="{FF2B5EF4-FFF2-40B4-BE49-F238E27FC236}">
                <a16:creationId xmlns:a16="http://schemas.microsoft.com/office/drawing/2014/main" id="{9CE0440D-3370-E243-B5FE-5489B4AA25DA}"/>
              </a:ext>
            </a:extLst>
          </p:cNvPr>
          <p:cNvSpPr>
            <a:spLocks noGrp="1"/>
          </p:cNvSpPr>
          <p:nvPr>
            <p:ph type="sldNum" sz="quarter" idx="11"/>
          </p:nvPr>
        </p:nvSpPr>
        <p:spPr>
          <a:xfrm>
            <a:off x="75753" y="6413762"/>
            <a:ext cx="541193" cy="365125"/>
          </a:xfrm>
          <a:prstGeom prst="rect">
            <a:avLst/>
          </a:prstGeom>
        </p:spPr>
        <p:txBody>
          <a:bodyPr/>
          <a:lstStyle/>
          <a:p>
            <a:fld id="{49E33F55-098C-402B-AE19-E18333B030F3}" type="slidenum">
              <a:rPr lang="en-IE" smtClean="0"/>
              <a:t>‹#›</a:t>
            </a:fld>
            <a:endParaRPr lang="en-IE"/>
          </a:p>
        </p:txBody>
      </p:sp>
      <p:sp>
        <p:nvSpPr>
          <p:cNvPr id="10" name="Footer Placeholder 4">
            <a:extLst>
              <a:ext uri="{FF2B5EF4-FFF2-40B4-BE49-F238E27FC236}">
                <a16:creationId xmlns:a16="http://schemas.microsoft.com/office/drawing/2014/main" id="{E2902E3F-7B87-844B-A375-55F0B5134651}"/>
              </a:ext>
            </a:extLst>
          </p:cNvPr>
          <p:cNvSpPr>
            <a:spLocks noGrp="1"/>
          </p:cNvSpPr>
          <p:nvPr>
            <p:ph type="ftr" sz="quarter" idx="17"/>
          </p:nvPr>
        </p:nvSpPr>
        <p:spPr>
          <a:xfrm>
            <a:off x="4165599" y="6479339"/>
            <a:ext cx="3860800"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endParaRPr lang="en-IE"/>
          </a:p>
        </p:txBody>
      </p:sp>
    </p:spTree>
    <p:extLst>
      <p:ext uri="{BB962C8B-B14F-4D97-AF65-F5344CB8AC3E}">
        <p14:creationId xmlns:p14="http://schemas.microsoft.com/office/powerpoint/2010/main" val="325794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 Subtitl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55602" y="1381005"/>
            <a:ext cx="5475995" cy="580605"/>
          </a:xfrm>
          <a:prstGeom prst="rect">
            <a:avLst/>
          </a:prstGeom>
        </p:spPr>
        <p:txBody>
          <a:bodyPr anchor="b">
            <a:normAutofit/>
          </a:bodyPr>
          <a:lstStyle>
            <a:lvl1pPr marL="0" indent="0">
              <a:buNone/>
              <a:defRPr sz="2800" b="1" u="sng">
                <a:solidFill>
                  <a:schemeClr val="accent1"/>
                </a:solidFill>
              </a:defRPr>
            </a:lvl1pPr>
            <a:lvl2pPr marL="609443" indent="0">
              <a:buNone/>
              <a:defRPr sz="2700" b="1"/>
            </a:lvl2pPr>
            <a:lvl3pPr marL="1218885" indent="0">
              <a:buNone/>
              <a:defRPr sz="2400" b="1"/>
            </a:lvl3pPr>
            <a:lvl4pPr marL="1828328" indent="0">
              <a:buNone/>
              <a:defRPr sz="2100" b="1"/>
            </a:lvl4pPr>
            <a:lvl5pPr marL="2437771" indent="0">
              <a:buNone/>
              <a:defRPr sz="2100" b="1"/>
            </a:lvl5pPr>
            <a:lvl6pPr marL="3047213" indent="0">
              <a:buNone/>
              <a:defRPr sz="2100" b="1"/>
            </a:lvl6pPr>
            <a:lvl7pPr marL="3656656" indent="0">
              <a:buNone/>
              <a:defRPr sz="2100" b="1"/>
            </a:lvl7pPr>
            <a:lvl8pPr marL="4266097" indent="0">
              <a:buNone/>
              <a:defRPr sz="2100" b="1"/>
            </a:lvl8pPr>
            <a:lvl9pPr marL="4875541" indent="0">
              <a:buNone/>
              <a:defRPr sz="2100" b="1"/>
            </a:lvl9pPr>
          </a:lstStyle>
          <a:p>
            <a:pPr lvl="0"/>
            <a:r>
              <a:rPr lang="en-US"/>
              <a:t>Click to edit Master text styles</a:t>
            </a:r>
          </a:p>
        </p:txBody>
      </p:sp>
      <p:sp>
        <p:nvSpPr>
          <p:cNvPr id="5" name="Text Placeholder 4"/>
          <p:cNvSpPr>
            <a:spLocks noGrp="1"/>
          </p:cNvSpPr>
          <p:nvPr>
            <p:ph type="body" sz="quarter" idx="3"/>
          </p:nvPr>
        </p:nvSpPr>
        <p:spPr>
          <a:xfrm>
            <a:off x="6386855" y="1381003"/>
            <a:ext cx="5389033" cy="580606"/>
          </a:xfrm>
          <a:prstGeom prst="rect">
            <a:avLst/>
          </a:prstGeom>
        </p:spPr>
        <p:txBody>
          <a:bodyPr anchor="b">
            <a:normAutofit/>
          </a:bodyPr>
          <a:lstStyle>
            <a:lvl1pPr marL="0" indent="0">
              <a:buNone/>
              <a:defRPr sz="2800" b="1" u="sng">
                <a:solidFill>
                  <a:schemeClr val="accent1"/>
                </a:solidFill>
              </a:defRPr>
            </a:lvl1pPr>
            <a:lvl2pPr marL="609443" indent="0">
              <a:buNone/>
              <a:defRPr sz="2700" b="1"/>
            </a:lvl2pPr>
            <a:lvl3pPr marL="1218885" indent="0">
              <a:buNone/>
              <a:defRPr sz="2400" b="1"/>
            </a:lvl3pPr>
            <a:lvl4pPr marL="1828328" indent="0">
              <a:buNone/>
              <a:defRPr sz="2100" b="1"/>
            </a:lvl4pPr>
            <a:lvl5pPr marL="2437771" indent="0">
              <a:buNone/>
              <a:defRPr sz="2100" b="1"/>
            </a:lvl5pPr>
            <a:lvl6pPr marL="3047213" indent="0">
              <a:buNone/>
              <a:defRPr sz="2100" b="1"/>
            </a:lvl6pPr>
            <a:lvl7pPr marL="3656656" indent="0">
              <a:buNone/>
              <a:defRPr sz="2100" b="1"/>
            </a:lvl7pPr>
            <a:lvl8pPr marL="4266097" indent="0">
              <a:buNone/>
              <a:defRPr sz="2100" b="1"/>
            </a:lvl8pPr>
            <a:lvl9pPr marL="4875541" indent="0">
              <a:buNone/>
              <a:defRPr sz="2100" b="1"/>
            </a:lvl9pPr>
          </a:lstStyle>
          <a:p>
            <a:pPr lvl="0"/>
            <a:r>
              <a:rPr lang="en-US"/>
              <a:t>Click to edit Master text styles</a:t>
            </a:r>
          </a:p>
        </p:txBody>
      </p:sp>
      <p:sp>
        <p:nvSpPr>
          <p:cNvPr id="8" name="Title 1">
            <a:extLst>
              <a:ext uri="{FF2B5EF4-FFF2-40B4-BE49-F238E27FC236}">
                <a16:creationId xmlns:a16="http://schemas.microsoft.com/office/drawing/2014/main" id="{E22C09BD-60A2-D244-8F4B-695A122744A6}"/>
              </a:ext>
            </a:extLst>
          </p:cNvPr>
          <p:cNvSpPr>
            <a:spLocks noGrp="1"/>
          </p:cNvSpPr>
          <p:nvPr>
            <p:ph type="title"/>
          </p:nvPr>
        </p:nvSpPr>
        <p:spPr>
          <a:xfrm>
            <a:off x="355602" y="96297"/>
            <a:ext cx="11403631" cy="777240"/>
          </a:xfrm>
        </p:spPr>
        <p:txBody>
          <a:bodyPr/>
          <a:lstStyle/>
          <a:p>
            <a:r>
              <a:rPr lang="en-US"/>
              <a:t>Click to edit Master title style</a:t>
            </a:r>
            <a:endParaRPr lang="en-US" dirty="0"/>
          </a:p>
        </p:txBody>
      </p:sp>
      <p:sp>
        <p:nvSpPr>
          <p:cNvPr id="9" name="Text Placeholder 9">
            <a:extLst>
              <a:ext uri="{FF2B5EF4-FFF2-40B4-BE49-F238E27FC236}">
                <a16:creationId xmlns:a16="http://schemas.microsoft.com/office/drawing/2014/main" id="{E1D56C46-C13D-6843-8D78-E9DE559D36FD}"/>
              </a:ext>
            </a:extLst>
          </p:cNvPr>
          <p:cNvSpPr>
            <a:spLocks noGrp="1"/>
          </p:cNvSpPr>
          <p:nvPr>
            <p:ph type="body" sz="quarter" idx="13" hasCustomPrompt="1"/>
          </p:nvPr>
        </p:nvSpPr>
        <p:spPr>
          <a:xfrm>
            <a:off x="368699" y="851832"/>
            <a:ext cx="11403631" cy="428625"/>
          </a:xfrm>
          <a:prstGeom prst="rect">
            <a:avLst/>
          </a:prstGeom>
        </p:spPr>
        <p:txBody>
          <a:bodyPr anchor="ctr"/>
          <a:lstStyle>
            <a:lvl1pPr marL="0" indent="0">
              <a:buNone/>
              <a:defRPr>
                <a:solidFill>
                  <a:schemeClr val="bg2"/>
                </a:solidFill>
              </a:defRPr>
            </a:lvl1pPr>
          </a:lstStyle>
          <a:p>
            <a:pPr lvl="0"/>
            <a:r>
              <a:rPr lang="en-US" b="1" kern="0" dirty="0">
                <a:solidFill>
                  <a:srgbClr val="45A8C4"/>
                </a:solidFill>
                <a:latin typeface="+mn-lt"/>
                <a:cs typeface="Calibri"/>
              </a:rPr>
              <a:t>Subtitle</a:t>
            </a:r>
            <a:endParaRPr lang="en-US" dirty="0"/>
          </a:p>
        </p:txBody>
      </p:sp>
      <p:sp>
        <p:nvSpPr>
          <p:cNvPr id="2" name="Rectangle 1">
            <a:extLst>
              <a:ext uri="{FF2B5EF4-FFF2-40B4-BE49-F238E27FC236}">
                <a16:creationId xmlns:a16="http://schemas.microsoft.com/office/drawing/2014/main" id="{F88E56A8-D17E-8848-8C5B-EC8D2FC7921A}"/>
              </a:ext>
            </a:extLst>
          </p:cNvPr>
          <p:cNvSpPr/>
          <p:nvPr/>
        </p:nvSpPr>
        <p:spPr>
          <a:xfrm>
            <a:off x="10438806" y="6490881"/>
            <a:ext cx="129243" cy="1981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 name="Content Placeholder 12">
            <a:extLst>
              <a:ext uri="{FF2B5EF4-FFF2-40B4-BE49-F238E27FC236}">
                <a16:creationId xmlns:a16="http://schemas.microsoft.com/office/drawing/2014/main" id="{61902A9B-4EBD-9042-9417-398D31C80DB0}"/>
              </a:ext>
            </a:extLst>
          </p:cNvPr>
          <p:cNvSpPr>
            <a:spLocks noGrp="1"/>
          </p:cNvSpPr>
          <p:nvPr>
            <p:ph sz="quarter" idx="15"/>
          </p:nvPr>
        </p:nvSpPr>
        <p:spPr>
          <a:xfrm>
            <a:off x="355602" y="1988634"/>
            <a:ext cx="5475993" cy="4327704"/>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2">
            <a:extLst>
              <a:ext uri="{FF2B5EF4-FFF2-40B4-BE49-F238E27FC236}">
                <a16:creationId xmlns:a16="http://schemas.microsoft.com/office/drawing/2014/main" id="{326E65A8-182F-624C-B231-E6CD084CC095}"/>
              </a:ext>
            </a:extLst>
          </p:cNvPr>
          <p:cNvSpPr>
            <a:spLocks noGrp="1"/>
          </p:cNvSpPr>
          <p:nvPr>
            <p:ph sz="quarter" idx="16"/>
          </p:nvPr>
        </p:nvSpPr>
        <p:spPr>
          <a:xfrm>
            <a:off x="6386856" y="1988634"/>
            <a:ext cx="5389033" cy="4327704"/>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Slide Number Placeholder 3">
            <a:extLst>
              <a:ext uri="{FF2B5EF4-FFF2-40B4-BE49-F238E27FC236}">
                <a16:creationId xmlns:a16="http://schemas.microsoft.com/office/drawing/2014/main" id="{EC84BCC1-19CF-B943-832F-E67188616C74}"/>
              </a:ext>
            </a:extLst>
          </p:cNvPr>
          <p:cNvSpPr>
            <a:spLocks noGrp="1"/>
          </p:cNvSpPr>
          <p:nvPr>
            <p:ph type="sldNum" sz="quarter" idx="11"/>
          </p:nvPr>
        </p:nvSpPr>
        <p:spPr>
          <a:xfrm>
            <a:off x="75753" y="6413762"/>
            <a:ext cx="541193" cy="365125"/>
          </a:xfrm>
          <a:prstGeom prst="rect">
            <a:avLst/>
          </a:prstGeom>
        </p:spPr>
        <p:txBody>
          <a:bodyPr/>
          <a:lstStyle/>
          <a:p>
            <a:fld id="{49E33F55-098C-402B-AE19-E18333B030F3}" type="slidenum">
              <a:rPr lang="en-IE" smtClean="0"/>
              <a:t>‹#›</a:t>
            </a:fld>
            <a:endParaRPr lang="en-IE"/>
          </a:p>
        </p:txBody>
      </p:sp>
      <p:sp>
        <p:nvSpPr>
          <p:cNvPr id="10" name="Footer Placeholder 4">
            <a:extLst>
              <a:ext uri="{FF2B5EF4-FFF2-40B4-BE49-F238E27FC236}">
                <a16:creationId xmlns:a16="http://schemas.microsoft.com/office/drawing/2014/main" id="{4985913B-9067-5E4F-BEB8-B40B0526CDDE}"/>
              </a:ext>
            </a:extLst>
          </p:cNvPr>
          <p:cNvSpPr>
            <a:spLocks noGrp="1"/>
          </p:cNvSpPr>
          <p:nvPr>
            <p:ph type="ftr" sz="quarter" idx="17"/>
          </p:nvPr>
        </p:nvSpPr>
        <p:spPr>
          <a:xfrm>
            <a:off x="4165599" y="6479339"/>
            <a:ext cx="3860800"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endParaRPr lang="en-IE"/>
          </a:p>
        </p:txBody>
      </p:sp>
    </p:spTree>
    <p:extLst>
      <p:ext uri="{BB962C8B-B14F-4D97-AF65-F5344CB8AC3E}">
        <p14:creationId xmlns:p14="http://schemas.microsoft.com/office/powerpoint/2010/main" val="15173651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MCHP-logo.jp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586193" y="6396138"/>
            <a:ext cx="1447504" cy="364442"/>
          </a:xfrm>
          <a:prstGeom prst="rect">
            <a:avLst/>
          </a:prstGeom>
        </p:spPr>
      </p:pic>
      <p:sp>
        <p:nvSpPr>
          <p:cNvPr id="2" name="Title Placeholder 1"/>
          <p:cNvSpPr>
            <a:spLocks noGrp="1"/>
          </p:cNvSpPr>
          <p:nvPr>
            <p:ph type="title"/>
          </p:nvPr>
        </p:nvSpPr>
        <p:spPr>
          <a:xfrm>
            <a:off x="355602" y="96297"/>
            <a:ext cx="11403631" cy="942795"/>
          </a:xfrm>
          <a:prstGeom prst="rect">
            <a:avLst/>
          </a:prstGeom>
        </p:spPr>
        <p:txBody>
          <a:bodyPr vert="horz" lIns="121888" tIns="60944" rIns="121888" bIns="60944" rtlCol="0" anchor="t" anchorCtr="0">
            <a:noAutofit/>
          </a:bodyPr>
          <a:lstStyle/>
          <a:p>
            <a:r>
              <a:rPr lang="en-US" dirty="0"/>
              <a:t>Click to edit Master title</a:t>
            </a:r>
          </a:p>
        </p:txBody>
      </p:sp>
      <p:sp>
        <p:nvSpPr>
          <p:cNvPr id="3" name="Text Placeholder 2"/>
          <p:cNvSpPr>
            <a:spLocks noGrp="1"/>
          </p:cNvSpPr>
          <p:nvPr>
            <p:ph type="body" idx="1"/>
          </p:nvPr>
        </p:nvSpPr>
        <p:spPr>
          <a:xfrm>
            <a:off x="355602" y="1039092"/>
            <a:ext cx="11403631" cy="5412311"/>
          </a:xfrm>
          <a:prstGeom prst="rect">
            <a:avLst/>
          </a:prstGeom>
        </p:spPr>
        <p:txBody>
          <a:bodyPr vert="horz" lIns="121888" tIns="60944" rIns="121888" bIns="6094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75753" y="6490881"/>
            <a:ext cx="541193" cy="365125"/>
          </a:xfrm>
          <a:prstGeom prst="rect">
            <a:avLst/>
          </a:prstGeom>
        </p:spPr>
        <p:txBody>
          <a:bodyPr vert="horz" lIns="121888" tIns="60944" rIns="121888" bIns="60944" rtlCol="0" anchor="ctr"/>
          <a:lstStyle>
            <a:lvl1pPr algn="l">
              <a:defRPr sz="1300">
                <a:solidFill>
                  <a:schemeClr val="tx1">
                    <a:tint val="75000"/>
                  </a:schemeClr>
                </a:solidFill>
              </a:defRPr>
            </a:lvl1pPr>
          </a:lstStyle>
          <a:p>
            <a:fld id="{49E33F55-098C-402B-AE19-E18333B030F3}" type="slidenum">
              <a:rPr lang="en-IE" smtClean="0"/>
              <a:t>‹#›</a:t>
            </a:fld>
            <a:endParaRPr lang="en-IE"/>
          </a:p>
        </p:txBody>
      </p:sp>
      <p:sp>
        <p:nvSpPr>
          <p:cNvPr id="7" name="Footer Placeholder 4">
            <a:extLst>
              <a:ext uri="{FF2B5EF4-FFF2-40B4-BE49-F238E27FC236}">
                <a16:creationId xmlns:a16="http://schemas.microsoft.com/office/drawing/2014/main" id="{52589C74-EF87-2646-A562-5428C2FBE5F6}"/>
              </a:ext>
            </a:extLst>
          </p:cNvPr>
          <p:cNvSpPr>
            <a:spLocks noGrp="1"/>
          </p:cNvSpPr>
          <p:nvPr>
            <p:ph type="ftr" sz="quarter" idx="3"/>
          </p:nvPr>
        </p:nvSpPr>
        <p:spPr>
          <a:xfrm>
            <a:off x="4165599" y="6479339"/>
            <a:ext cx="3860800"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endParaRPr lang="en-IE"/>
          </a:p>
        </p:txBody>
      </p:sp>
    </p:spTree>
    <p:extLst>
      <p:ext uri="{BB962C8B-B14F-4D97-AF65-F5344CB8AC3E}">
        <p14:creationId xmlns:p14="http://schemas.microsoft.com/office/powerpoint/2010/main" val="14546814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609443" rtl="0" eaLnBrk="1" latinLnBrk="0" hangingPunct="1">
        <a:lnSpc>
          <a:spcPct val="100000"/>
        </a:lnSpc>
        <a:spcBef>
          <a:spcPct val="0"/>
        </a:spcBef>
        <a:buNone/>
        <a:defRPr sz="4400" b="1" kern="1200" normalizeH="0" baseline="0">
          <a:solidFill>
            <a:srgbClr val="0E3689"/>
          </a:solidFill>
          <a:latin typeface="+mj-lt"/>
          <a:ea typeface="+mj-ea"/>
          <a:cs typeface="+mj-cs"/>
        </a:defRPr>
      </a:lvl1pPr>
    </p:titleStyle>
    <p:bodyStyle>
      <a:lvl1pPr marL="274320" indent="-274320" algn="l" defTabSz="609443" rtl="0" eaLnBrk="1" latinLnBrk="0" hangingPunct="1">
        <a:spcBef>
          <a:spcPts val="300"/>
        </a:spcBef>
        <a:buClr>
          <a:srgbClr val="0E3689"/>
        </a:buClr>
        <a:buFont typeface="Arial"/>
        <a:buChar char="•"/>
        <a:defRPr sz="3200" b="1" kern="1200">
          <a:solidFill>
            <a:srgbClr val="070707"/>
          </a:solidFill>
          <a:latin typeface="+mn-lt"/>
          <a:ea typeface="+mn-ea"/>
          <a:cs typeface="+mn-cs"/>
        </a:defRPr>
      </a:lvl1pPr>
      <a:lvl2pPr marL="576072" indent="-274320" algn="l" defTabSz="609443" rtl="0" eaLnBrk="1" latinLnBrk="0" hangingPunct="1">
        <a:spcBef>
          <a:spcPts val="300"/>
        </a:spcBef>
        <a:buClr>
          <a:srgbClr val="1D9CE4"/>
        </a:buClr>
        <a:buFont typeface="Arial" panose="020B0604020202020204" pitchFamily="34" charset="0"/>
        <a:buChar char="•"/>
        <a:defRPr sz="2800" kern="1200">
          <a:solidFill>
            <a:srgbClr val="070707"/>
          </a:solidFill>
          <a:latin typeface="+mn-lt"/>
          <a:ea typeface="+mn-ea"/>
          <a:cs typeface="+mn-cs"/>
        </a:defRPr>
      </a:lvl2pPr>
      <a:lvl3pPr marL="868680" indent="-274320" algn="l" defTabSz="609443" rtl="0" eaLnBrk="1" latinLnBrk="0" hangingPunct="1">
        <a:spcBef>
          <a:spcPts val="300"/>
        </a:spcBef>
        <a:buClr>
          <a:srgbClr val="1D9CE4"/>
        </a:buClr>
        <a:buFont typeface="Arial"/>
        <a:buChar char="•"/>
        <a:defRPr sz="2400" kern="1200">
          <a:solidFill>
            <a:srgbClr val="070707"/>
          </a:solidFill>
          <a:latin typeface="+mn-lt"/>
          <a:ea typeface="+mn-ea"/>
          <a:cs typeface="+mn-cs"/>
        </a:defRPr>
      </a:lvl3pPr>
      <a:lvl4pPr marL="1143000"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4pPr>
      <a:lvl5pPr marL="1435608"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43" rtl="0" eaLnBrk="1" latinLnBrk="0" hangingPunct="1">
        <a:defRPr sz="2400" kern="1200">
          <a:solidFill>
            <a:schemeClr val="tx1"/>
          </a:solidFill>
          <a:latin typeface="+mn-lt"/>
          <a:ea typeface="+mn-ea"/>
          <a:cs typeface="+mn-cs"/>
        </a:defRPr>
      </a:lvl1pPr>
      <a:lvl2pPr marL="609443" algn="l" defTabSz="609443" rtl="0" eaLnBrk="1" latinLnBrk="0" hangingPunct="1">
        <a:defRPr sz="2400" kern="1200">
          <a:solidFill>
            <a:schemeClr val="tx1"/>
          </a:solidFill>
          <a:latin typeface="+mn-lt"/>
          <a:ea typeface="+mn-ea"/>
          <a:cs typeface="+mn-cs"/>
        </a:defRPr>
      </a:lvl2pPr>
      <a:lvl3pPr marL="1218885" algn="l" defTabSz="609443" rtl="0" eaLnBrk="1" latinLnBrk="0" hangingPunct="1">
        <a:defRPr sz="2400" kern="1200">
          <a:solidFill>
            <a:schemeClr val="tx1"/>
          </a:solidFill>
          <a:latin typeface="+mn-lt"/>
          <a:ea typeface="+mn-ea"/>
          <a:cs typeface="+mn-cs"/>
        </a:defRPr>
      </a:lvl3pPr>
      <a:lvl4pPr marL="1828328" algn="l" defTabSz="609443" rtl="0" eaLnBrk="1" latinLnBrk="0" hangingPunct="1">
        <a:defRPr sz="2400" kern="1200">
          <a:solidFill>
            <a:schemeClr val="tx1"/>
          </a:solidFill>
          <a:latin typeface="+mn-lt"/>
          <a:ea typeface="+mn-ea"/>
          <a:cs typeface="+mn-cs"/>
        </a:defRPr>
      </a:lvl4pPr>
      <a:lvl5pPr marL="2437771" algn="l" defTabSz="609443" rtl="0" eaLnBrk="1" latinLnBrk="0" hangingPunct="1">
        <a:defRPr sz="2400" kern="1200">
          <a:solidFill>
            <a:schemeClr val="tx1"/>
          </a:solidFill>
          <a:latin typeface="+mn-lt"/>
          <a:ea typeface="+mn-ea"/>
          <a:cs typeface="+mn-cs"/>
        </a:defRPr>
      </a:lvl5pPr>
      <a:lvl6pPr marL="3047213" algn="l" defTabSz="609443" rtl="0" eaLnBrk="1" latinLnBrk="0" hangingPunct="1">
        <a:defRPr sz="2400" kern="1200">
          <a:solidFill>
            <a:schemeClr val="tx1"/>
          </a:solidFill>
          <a:latin typeface="+mn-lt"/>
          <a:ea typeface="+mn-ea"/>
          <a:cs typeface="+mn-cs"/>
        </a:defRPr>
      </a:lvl6pPr>
      <a:lvl7pPr marL="3656656" algn="l" defTabSz="609443" rtl="0" eaLnBrk="1" latinLnBrk="0" hangingPunct="1">
        <a:defRPr sz="2400" kern="1200">
          <a:solidFill>
            <a:schemeClr val="tx1"/>
          </a:solidFill>
          <a:latin typeface="+mn-lt"/>
          <a:ea typeface="+mn-ea"/>
          <a:cs typeface="+mn-cs"/>
        </a:defRPr>
      </a:lvl7pPr>
      <a:lvl8pPr marL="4266097" algn="l" defTabSz="609443" rtl="0" eaLnBrk="1" latinLnBrk="0" hangingPunct="1">
        <a:defRPr sz="2400" kern="1200">
          <a:solidFill>
            <a:schemeClr val="tx1"/>
          </a:solidFill>
          <a:latin typeface="+mn-lt"/>
          <a:ea typeface="+mn-ea"/>
          <a:cs typeface="+mn-cs"/>
        </a:defRPr>
      </a:lvl8pPr>
      <a:lvl9pPr marL="4875541" algn="l" defTabSz="609443"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59">
          <p15:clr>
            <a:srgbClr val="F26B43"/>
          </p15:clr>
        </p15:guide>
        <p15:guide id="2" pos="16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cid:image011.png@01D993D9.B712A8E0" TargetMode="External"/><Relationship Id="rId3" Type="http://schemas.openxmlformats.org/officeDocument/2006/relationships/image" Target="cid:image006.png@01D993D9.4AD48BD0" TargetMode="External"/><Relationship Id="rId7" Type="http://schemas.openxmlformats.org/officeDocument/2006/relationships/image" Target="cid:image013.png@01D993DA.6FFFA9C0" TargetMode="External"/><Relationship Id="rId12"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12.xml"/><Relationship Id="rId6" Type="http://schemas.openxmlformats.org/officeDocument/2006/relationships/image" Target="../media/image32.png"/><Relationship Id="rId11" Type="http://schemas.openxmlformats.org/officeDocument/2006/relationships/image" Target="cid:image012.png@01D993DA.064BBA00" TargetMode="External"/><Relationship Id="rId5" Type="http://schemas.openxmlformats.org/officeDocument/2006/relationships/image" Target="cid:image007.png@01D993D9.4AD48BD0" TargetMode="External"/><Relationship Id="rId10" Type="http://schemas.openxmlformats.org/officeDocument/2006/relationships/image" Target="../media/image34.png"/><Relationship Id="rId4" Type="http://schemas.openxmlformats.org/officeDocument/2006/relationships/image" Target="../media/image31.png"/><Relationship Id="rId9" Type="http://schemas.openxmlformats.org/officeDocument/2006/relationships/image" Target="cid:image014.png@01D993DA.6FFFA9C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www.microchip.com/en-us/product/LAN8670" TargetMode="External"/><Relationship Id="rId5" Type="http://schemas.openxmlformats.org/officeDocument/2006/relationships/hyperlink" Target="https://ww1.microchip.com/downloads/aemDocuments/documents/AIS/ProductDocuments/SupportingCollateral/LAN867X-MH3-Example-Application-Note-00004131.pdf" TargetMode="Externa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microchip.com/en-us/tools-resources/develop"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hyperlink" Target="https://www.microchip.com/en-us/tools-resources/archives/mplab-ecosystem"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image" Target="../media/image6.png"/><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76963-5C6D-1320-6574-BAA18E7B8019}"/>
              </a:ext>
            </a:extLst>
          </p:cNvPr>
          <p:cNvSpPr>
            <a:spLocks noGrp="1"/>
          </p:cNvSpPr>
          <p:nvPr>
            <p:ph type="ctrTitle"/>
          </p:nvPr>
        </p:nvSpPr>
        <p:spPr/>
        <p:txBody>
          <a:bodyPr/>
          <a:lstStyle/>
          <a:p>
            <a:r>
              <a:rPr lang="en-IE" sz="5300" dirty="0"/>
              <a:t>10Base-T1S PHY Hands-On Training</a:t>
            </a:r>
          </a:p>
        </p:txBody>
      </p:sp>
      <p:sp>
        <p:nvSpPr>
          <p:cNvPr id="3" name="Subtitle 2">
            <a:extLst>
              <a:ext uri="{FF2B5EF4-FFF2-40B4-BE49-F238E27FC236}">
                <a16:creationId xmlns:a16="http://schemas.microsoft.com/office/drawing/2014/main" id="{47B54505-F086-F76A-DE94-50A4A00B0558}"/>
              </a:ext>
            </a:extLst>
          </p:cNvPr>
          <p:cNvSpPr>
            <a:spLocks noGrp="1"/>
          </p:cNvSpPr>
          <p:nvPr>
            <p:ph type="subTitle" idx="1"/>
          </p:nvPr>
        </p:nvSpPr>
        <p:spPr/>
        <p:txBody>
          <a:bodyPr>
            <a:normAutofit/>
          </a:bodyPr>
          <a:lstStyle/>
          <a:p>
            <a:r>
              <a:rPr lang="en-IE" sz="2700" b="0">
                <a:solidFill>
                  <a:srgbClr val="1D9CE4"/>
                </a:solidFill>
              </a:rPr>
              <a:t>Setup Instructions</a:t>
            </a:r>
            <a:endParaRPr lang="en-IE" sz="2700" b="0" dirty="0">
              <a:solidFill>
                <a:srgbClr val="1D9CE4"/>
              </a:solidFill>
            </a:endParaRPr>
          </a:p>
          <a:p>
            <a:endParaRPr lang="en-IE" sz="2000" b="0" dirty="0">
              <a:solidFill>
                <a:srgbClr val="1D9CE4"/>
              </a:solidFill>
            </a:endParaRPr>
          </a:p>
          <a:p>
            <a:endParaRPr lang="en-IE" sz="2000" b="0" dirty="0">
              <a:solidFill>
                <a:srgbClr val="1D9CE4"/>
              </a:solidFill>
            </a:endParaRPr>
          </a:p>
        </p:txBody>
      </p:sp>
    </p:spTree>
    <p:extLst>
      <p:ext uri="{BB962C8B-B14F-4D97-AF65-F5344CB8AC3E}">
        <p14:creationId xmlns:p14="http://schemas.microsoft.com/office/powerpoint/2010/main" val="42835388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F50CB3E-CB3E-1621-EFBD-BAE33DD66C97}"/>
              </a:ext>
            </a:extLst>
          </p:cNvPr>
          <p:cNvPicPr>
            <a:picLocks noChangeAspect="1"/>
          </p:cNvPicPr>
          <p:nvPr/>
        </p:nvPicPr>
        <p:blipFill>
          <a:blip r:embed="rId2"/>
          <a:stretch>
            <a:fillRect/>
          </a:stretch>
        </p:blipFill>
        <p:spPr>
          <a:xfrm>
            <a:off x="5209903" y="1515762"/>
            <a:ext cx="6246043" cy="2718866"/>
          </a:xfrm>
          <a:prstGeom prst="rect">
            <a:avLst/>
          </a:prstGeom>
        </p:spPr>
      </p:pic>
      <p:sp>
        <p:nvSpPr>
          <p:cNvPr id="4" name="Rectangle: Rounded Corners 3">
            <a:extLst>
              <a:ext uri="{FF2B5EF4-FFF2-40B4-BE49-F238E27FC236}">
                <a16:creationId xmlns:a16="http://schemas.microsoft.com/office/drawing/2014/main" id="{BD1B0B96-0B40-18C1-FEC2-0B5FE375E099}"/>
              </a:ext>
            </a:extLst>
          </p:cNvPr>
          <p:cNvSpPr/>
          <p:nvPr/>
        </p:nvSpPr>
        <p:spPr>
          <a:xfrm>
            <a:off x="6647935" y="1964723"/>
            <a:ext cx="4808011" cy="104844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 name="TextBox 4">
            <a:extLst>
              <a:ext uri="{FF2B5EF4-FFF2-40B4-BE49-F238E27FC236}">
                <a16:creationId xmlns:a16="http://schemas.microsoft.com/office/drawing/2014/main" id="{C846880A-E864-827C-20E2-0F1EF411111A}"/>
              </a:ext>
            </a:extLst>
          </p:cNvPr>
          <p:cNvSpPr txBox="1"/>
          <p:nvPr/>
        </p:nvSpPr>
        <p:spPr>
          <a:xfrm>
            <a:off x="537882" y="1515762"/>
            <a:ext cx="3630465" cy="2554545"/>
          </a:xfrm>
          <a:prstGeom prst="rect">
            <a:avLst/>
          </a:prstGeom>
          <a:noFill/>
        </p:spPr>
        <p:txBody>
          <a:bodyPr wrap="square" rtlCol="0">
            <a:spAutoFit/>
          </a:bodyPr>
          <a:lstStyle/>
          <a:p>
            <a:r>
              <a:rPr lang="en-IE" sz="2000" dirty="0"/>
              <a:t>Choose a </a:t>
            </a:r>
            <a:r>
              <a:rPr lang="en-IE" sz="2000" b="1" dirty="0"/>
              <a:t>Configuration Name </a:t>
            </a:r>
            <a:r>
              <a:rPr lang="en-IE" sz="2000" dirty="0"/>
              <a:t>(or leave it as </a:t>
            </a:r>
            <a:r>
              <a:rPr lang="en-IE" sz="2000" b="1" dirty="0"/>
              <a:t>default</a:t>
            </a:r>
            <a:r>
              <a:rPr lang="en-IE" sz="2000" dirty="0"/>
              <a:t>) and select the </a:t>
            </a:r>
            <a:r>
              <a:rPr lang="en-IE" sz="2000" b="1" dirty="0"/>
              <a:t>Device Family</a:t>
            </a:r>
            <a:r>
              <a:rPr lang="en-IE" sz="2000" dirty="0"/>
              <a:t> as ATSAM, and </a:t>
            </a:r>
            <a:r>
              <a:rPr lang="en-IE" sz="2000" b="1" dirty="0"/>
              <a:t>Target Device </a:t>
            </a:r>
            <a:r>
              <a:rPr lang="en-IE" sz="2000" dirty="0"/>
              <a:t>as ATSAME54P20A. (Tip: </a:t>
            </a:r>
            <a:r>
              <a:rPr lang="en-US" sz="2000" dirty="0"/>
              <a:t>copy/paste ATSAME54P20A </a:t>
            </a:r>
            <a:r>
              <a:rPr lang="en-IE" sz="2000" dirty="0"/>
              <a:t> into the Device Filter and this will find the device quickly) Click </a:t>
            </a:r>
            <a:r>
              <a:rPr lang="en-IE" sz="2000" b="1" dirty="0"/>
              <a:t>Finish.</a:t>
            </a:r>
          </a:p>
        </p:txBody>
      </p:sp>
      <p:sp>
        <p:nvSpPr>
          <p:cNvPr id="9" name="Title 1">
            <a:extLst>
              <a:ext uri="{FF2B5EF4-FFF2-40B4-BE49-F238E27FC236}">
                <a16:creationId xmlns:a16="http://schemas.microsoft.com/office/drawing/2014/main" id="{E757EDF8-54A1-7935-195B-8921B503AD5A}"/>
              </a:ext>
            </a:extLst>
          </p:cNvPr>
          <p:cNvSpPr txBox="1">
            <a:spLocks/>
          </p:cNvSpPr>
          <p:nvPr/>
        </p:nvSpPr>
        <p:spPr>
          <a:xfrm>
            <a:off x="355602" y="96296"/>
            <a:ext cx="11403631" cy="777240"/>
          </a:xfrm>
          <a:prstGeom prst="rect">
            <a:avLst/>
          </a:prstGeom>
        </p:spPr>
        <p:txBody>
          <a:bodyPr/>
          <a:lstStyle>
            <a:lvl1pPr algn="l" defTabSz="609443" rtl="0" eaLnBrk="1" latinLnBrk="0" hangingPunct="1">
              <a:lnSpc>
                <a:spcPct val="100000"/>
              </a:lnSpc>
              <a:spcBef>
                <a:spcPct val="0"/>
              </a:spcBef>
              <a:buNone/>
              <a:defRPr sz="4400" b="1" kern="1200" normalizeH="0" baseline="0">
                <a:solidFill>
                  <a:srgbClr val="0E3689"/>
                </a:solidFill>
                <a:latin typeface="+mj-lt"/>
                <a:ea typeface="+mj-ea"/>
                <a:cs typeface="+mj-cs"/>
              </a:defRPr>
            </a:lvl1pPr>
          </a:lstStyle>
          <a:p>
            <a:r>
              <a:rPr lang="en-IE" dirty="0"/>
              <a:t>Step 6</a:t>
            </a:r>
          </a:p>
        </p:txBody>
      </p:sp>
    </p:spTree>
    <p:extLst>
      <p:ext uri="{BB962C8B-B14F-4D97-AF65-F5344CB8AC3E}">
        <p14:creationId xmlns:p14="http://schemas.microsoft.com/office/powerpoint/2010/main" val="4083701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DF5F0C6-48D8-ABD1-8751-85B354B4DFD0}"/>
              </a:ext>
            </a:extLst>
          </p:cNvPr>
          <p:cNvPicPr>
            <a:picLocks noChangeAspect="1"/>
          </p:cNvPicPr>
          <p:nvPr/>
        </p:nvPicPr>
        <p:blipFill>
          <a:blip r:embed="rId2"/>
          <a:stretch>
            <a:fillRect/>
          </a:stretch>
        </p:blipFill>
        <p:spPr>
          <a:xfrm>
            <a:off x="2714540" y="1008755"/>
            <a:ext cx="9044693" cy="4840490"/>
          </a:xfrm>
          <a:prstGeom prst="rect">
            <a:avLst/>
          </a:prstGeom>
        </p:spPr>
      </p:pic>
      <p:sp>
        <p:nvSpPr>
          <p:cNvPr id="2" name="Title 1">
            <a:extLst>
              <a:ext uri="{FF2B5EF4-FFF2-40B4-BE49-F238E27FC236}">
                <a16:creationId xmlns:a16="http://schemas.microsoft.com/office/drawing/2014/main" id="{CA523260-4DFD-BD2A-9D36-0AA646DBD51C}"/>
              </a:ext>
            </a:extLst>
          </p:cNvPr>
          <p:cNvSpPr>
            <a:spLocks noGrp="1"/>
          </p:cNvSpPr>
          <p:nvPr>
            <p:ph type="title"/>
          </p:nvPr>
        </p:nvSpPr>
        <p:spPr/>
        <p:txBody>
          <a:bodyPr/>
          <a:lstStyle/>
          <a:p>
            <a:r>
              <a:rPr lang="en-IE" dirty="0"/>
              <a:t>Download the Essential Libraries</a:t>
            </a:r>
            <a:endParaRPr lang="en-US" dirty="0"/>
          </a:p>
        </p:txBody>
      </p:sp>
      <p:sp>
        <p:nvSpPr>
          <p:cNvPr id="10" name="Rectangle: Rounded Corners 9">
            <a:extLst>
              <a:ext uri="{FF2B5EF4-FFF2-40B4-BE49-F238E27FC236}">
                <a16:creationId xmlns:a16="http://schemas.microsoft.com/office/drawing/2014/main" id="{63B5C0E1-99D7-C8A6-CEA6-E430AB80823B}"/>
              </a:ext>
            </a:extLst>
          </p:cNvPr>
          <p:cNvSpPr/>
          <p:nvPr/>
        </p:nvSpPr>
        <p:spPr>
          <a:xfrm>
            <a:off x="5368506" y="2849137"/>
            <a:ext cx="250075" cy="22818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11" name="Straight Arrow Connector 10">
            <a:extLst>
              <a:ext uri="{FF2B5EF4-FFF2-40B4-BE49-F238E27FC236}">
                <a16:creationId xmlns:a16="http://schemas.microsoft.com/office/drawing/2014/main" id="{D54974B6-BFB5-4A6D-94EC-04A65FB1CF15}"/>
              </a:ext>
            </a:extLst>
          </p:cNvPr>
          <p:cNvCxnSpPr>
            <a:cxnSpLocks/>
          </p:cNvCxnSpPr>
          <p:nvPr/>
        </p:nvCxnSpPr>
        <p:spPr>
          <a:xfrm>
            <a:off x="4907186" y="2976332"/>
            <a:ext cx="461320" cy="0"/>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pic>
        <p:nvPicPr>
          <p:cNvPr id="18" name="Picture 17">
            <a:extLst>
              <a:ext uri="{FF2B5EF4-FFF2-40B4-BE49-F238E27FC236}">
                <a16:creationId xmlns:a16="http://schemas.microsoft.com/office/drawing/2014/main" id="{F1985270-0BDF-544D-F9B0-7C042BB762D8}"/>
              </a:ext>
            </a:extLst>
          </p:cNvPr>
          <p:cNvPicPr>
            <a:picLocks noChangeAspect="1"/>
          </p:cNvPicPr>
          <p:nvPr/>
        </p:nvPicPr>
        <p:blipFill>
          <a:blip r:embed="rId3"/>
          <a:stretch>
            <a:fillRect/>
          </a:stretch>
        </p:blipFill>
        <p:spPr>
          <a:xfrm>
            <a:off x="10994649" y="4502557"/>
            <a:ext cx="699840" cy="317844"/>
          </a:xfrm>
          <a:prstGeom prst="rect">
            <a:avLst/>
          </a:prstGeom>
        </p:spPr>
      </p:pic>
      <p:sp>
        <p:nvSpPr>
          <p:cNvPr id="21" name="TextBox 20">
            <a:extLst>
              <a:ext uri="{FF2B5EF4-FFF2-40B4-BE49-F238E27FC236}">
                <a16:creationId xmlns:a16="http://schemas.microsoft.com/office/drawing/2014/main" id="{9D21FA3A-79F3-E827-4F30-3E9D8FB30029}"/>
              </a:ext>
            </a:extLst>
          </p:cNvPr>
          <p:cNvSpPr txBox="1"/>
          <p:nvPr/>
        </p:nvSpPr>
        <p:spPr>
          <a:xfrm>
            <a:off x="355602" y="1008755"/>
            <a:ext cx="2063078" cy="3785652"/>
          </a:xfrm>
          <a:prstGeom prst="rect">
            <a:avLst/>
          </a:prstGeom>
          <a:noFill/>
        </p:spPr>
        <p:txBody>
          <a:bodyPr wrap="square" rtlCol="0">
            <a:spAutoFit/>
          </a:bodyPr>
          <a:lstStyle/>
          <a:p>
            <a:r>
              <a:rPr lang="en-IE" sz="2000" dirty="0"/>
              <a:t>If you have not downloaded the libraries before now, you will see a window like this, and you can click </a:t>
            </a:r>
            <a:r>
              <a:rPr lang="en-IE" sz="2000" b="1" dirty="0"/>
              <a:t>Finish</a:t>
            </a:r>
            <a:r>
              <a:rPr lang="en-IE" sz="2000" dirty="0"/>
              <a:t> to download the essential libraries for the device you have selected to use.</a:t>
            </a:r>
            <a:endParaRPr lang="en-IE" sz="2000" b="1" dirty="0"/>
          </a:p>
        </p:txBody>
      </p:sp>
    </p:spTree>
    <p:extLst>
      <p:ext uri="{BB962C8B-B14F-4D97-AF65-F5344CB8AC3E}">
        <p14:creationId xmlns:p14="http://schemas.microsoft.com/office/powerpoint/2010/main" val="1213497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93239-4505-902F-51D0-E361EAB3BCCF}"/>
              </a:ext>
            </a:extLst>
          </p:cNvPr>
          <p:cNvSpPr>
            <a:spLocks noGrp="1"/>
          </p:cNvSpPr>
          <p:nvPr>
            <p:ph type="title"/>
          </p:nvPr>
        </p:nvSpPr>
        <p:spPr/>
        <p:txBody>
          <a:bodyPr/>
          <a:lstStyle/>
          <a:p>
            <a:r>
              <a:rPr lang="en-IE" dirty="0"/>
              <a:t>Approve the Harmony Framework Path</a:t>
            </a:r>
            <a:endParaRPr lang="en-US" dirty="0"/>
          </a:p>
        </p:txBody>
      </p:sp>
      <p:pic>
        <p:nvPicPr>
          <p:cNvPr id="5" name="Content Placeholder 4">
            <a:extLst>
              <a:ext uri="{FF2B5EF4-FFF2-40B4-BE49-F238E27FC236}">
                <a16:creationId xmlns:a16="http://schemas.microsoft.com/office/drawing/2014/main" id="{E46C3CF4-C6F1-5294-74B3-BA7BFF248E6D}"/>
              </a:ext>
            </a:extLst>
          </p:cNvPr>
          <p:cNvPicPr>
            <a:picLocks noGrp="1" noChangeAspect="1"/>
          </p:cNvPicPr>
          <p:nvPr>
            <p:ph sz="quarter" idx="13"/>
          </p:nvPr>
        </p:nvPicPr>
        <p:blipFill>
          <a:blip r:embed="rId2"/>
          <a:stretch>
            <a:fillRect/>
          </a:stretch>
        </p:blipFill>
        <p:spPr>
          <a:xfrm>
            <a:off x="1083386" y="922338"/>
            <a:ext cx="9947440" cy="5386387"/>
          </a:xfrm>
        </p:spPr>
      </p:pic>
      <p:sp>
        <p:nvSpPr>
          <p:cNvPr id="6" name="Rectangle: Rounded Corners 5">
            <a:extLst>
              <a:ext uri="{FF2B5EF4-FFF2-40B4-BE49-F238E27FC236}">
                <a16:creationId xmlns:a16="http://schemas.microsoft.com/office/drawing/2014/main" id="{D448BF3D-88F8-B366-2315-A9F8632EF495}"/>
              </a:ext>
            </a:extLst>
          </p:cNvPr>
          <p:cNvSpPr/>
          <p:nvPr/>
        </p:nvSpPr>
        <p:spPr>
          <a:xfrm>
            <a:off x="8020597" y="5075920"/>
            <a:ext cx="818603" cy="32475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517365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9C9C9-139A-C6A0-5F14-757179D5EBE3}"/>
              </a:ext>
            </a:extLst>
          </p:cNvPr>
          <p:cNvSpPr>
            <a:spLocks noGrp="1"/>
          </p:cNvSpPr>
          <p:nvPr>
            <p:ph type="title"/>
          </p:nvPr>
        </p:nvSpPr>
        <p:spPr/>
        <p:txBody>
          <a:bodyPr/>
          <a:lstStyle/>
          <a:p>
            <a:r>
              <a:rPr lang="en-IE" dirty="0"/>
              <a:t>Open the Content Manager</a:t>
            </a:r>
            <a:endParaRPr lang="en-US" dirty="0"/>
          </a:p>
        </p:txBody>
      </p:sp>
      <p:pic>
        <p:nvPicPr>
          <p:cNvPr id="5" name="Content Placeholder 4">
            <a:extLst>
              <a:ext uri="{FF2B5EF4-FFF2-40B4-BE49-F238E27FC236}">
                <a16:creationId xmlns:a16="http://schemas.microsoft.com/office/drawing/2014/main" id="{1C16C690-E776-B811-60A0-90277EC998F1}"/>
              </a:ext>
            </a:extLst>
          </p:cNvPr>
          <p:cNvPicPr>
            <a:picLocks noGrp="1" noChangeAspect="1"/>
          </p:cNvPicPr>
          <p:nvPr>
            <p:ph sz="quarter" idx="13"/>
          </p:nvPr>
        </p:nvPicPr>
        <p:blipFill>
          <a:blip r:embed="rId2"/>
          <a:stretch>
            <a:fillRect/>
          </a:stretch>
        </p:blipFill>
        <p:spPr>
          <a:xfrm>
            <a:off x="1019837" y="922338"/>
            <a:ext cx="10074538" cy="5386387"/>
          </a:xfrm>
        </p:spPr>
      </p:pic>
      <p:sp>
        <p:nvSpPr>
          <p:cNvPr id="6" name="Rectangle: Rounded Corners 5">
            <a:extLst>
              <a:ext uri="{FF2B5EF4-FFF2-40B4-BE49-F238E27FC236}">
                <a16:creationId xmlns:a16="http://schemas.microsoft.com/office/drawing/2014/main" id="{D3C36E98-7074-EACC-70F1-611A0FB2FEAA}"/>
              </a:ext>
            </a:extLst>
          </p:cNvPr>
          <p:cNvSpPr/>
          <p:nvPr/>
        </p:nvSpPr>
        <p:spPr>
          <a:xfrm>
            <a:off x="2724697" y="2066020"/>
            <a:ext cx="1256753" cy="32475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407181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35393-FB03-2023-8B96-757A39EB3570}"/>
              </a:ext>
            </a:extLst>
          </p:cNvPr>
          <p:cNvSpPr>
            <a:spLocks noGrp="1"/>
          </p:cNvSpPr>
          <p:nvPr>
            <p:ph type="title"/>
          </p:nvPr>
        </p:nvSpPr>
        <p:spPr/>
        <p:txBody>
          <a:bodyPr/>
          <a:lstStyle/>
          <a:p>
            <a:r>
              <a:rPr lang="en-IE" sz="4000" dirty="0"/>
              <a:t>Select the Latest Versions of the Required Libraries</a:t>
            </a:r>
            <a:endParaRPr lang="en-US" sz="4000" dirty="0"/>
          </a:p>
        </p:txBody>
      </p:sp>
      <p:pic>
        <p:nvPicPr>
          <p:cNvPr id="5" name="Content Placeholder 4">
            <a:extLst>
              <a:ext uri="{FF2B5EF4-FFF2-40B4-BE49-F238E27FC236}">
                <a16:creationId xmlns:a16="http://schemas.microsoft.com/office/drawing/2014/main" id="{7E007B5F-94D8-0358-E36E-78EA680D2D96}"/>
              </a:ext>
            </a:extLst>
          </p:cNvPr>
          <p:cNvPicPr>
            <a:picLocks noGrp="1" noChangeAspect="1"/>
          </p:cNvPicPr>
          <p:nvPr>
            <p:ph sz="quarter" idx="13"/>
          </p:nvPr>
        </p:nvPicPr>
        <p:blipFill>
          <a:blip r:embed="rId2"/>
          <a:stretch>
            <a:fillRect/>
          </a:stretch>
        </p:blipFill>
        <p:spPr>
          <a:xfrm>
            <a:off x="2943224" y="1237597"/>
            <a:ext cx="5399095" cy="2774737"/>
          </a:xfrm>
        </p:spPr>
      </p:pic>
      <p:sp>
        <p:nvSpPr>
          <p:cNvPr id="8" name="Rectangle: Rounded Corners 7">
            <a:extLst>
              <a:ext uri="{FF2B5EF4-FFF2-40B4-BE49-F238E27FC236}">
                <a16:creationId xmlns:a16="http://schemas.microsoft.com/office/drawing/2014/main" id="{E87A9851-2726-6DAB-3CAE-FB0BC5B252A2}"/>
              </a:ext>
            </a:extLst>
          </p:cNvPr>
          <p:cNvSpPr/>
          <p:nvPr/>
        </p:nvSpPr>
        <p:spPr>
          <a:xfrm>
            <a:off x="2838448" y="3376228"/>
            <a:ext cx="1579399" cy="63610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TextBox 8">
            <a:extLst>
              <a:ext uri="{FF2B5EF4-FFF2-40B4-BE49-F238E27FC236}">
                <a16:creationId xmlns:a16="http://schemas.microsoft.com/office/drawing/2014/main" id="{4526B95B-2E63-ECEA-3E17-5FB816E3EB15}"/>
              </a:ext>
            </a:extLst>
          </p:cNvPr>
          <p:cNvSpPr txBox="1"/>
          <p:nvPr/>
        </p:nvSpPr>
        <p:spPr>
          <a:xfrm>
            <a:off x="537882" y="1515762"/>
            <a:ext cx="1967193" cy="5078313"/>
          </a:xfrm>
          <a:prstGeom prst="rect">
            <a:avLst/>
          </a:prstGeom>
          <a:noFill/>
        </p:spPr>
        <p:txBody>
          <a:bodyPr wrap="square" rtlCol="0">
            <a:spAutoFit/>
          </a:bodyPr>
          <a:lstStyle/>
          <a:p>
            <a:r>
              <a:rPr lang="en-IE" sz="1800" dirty="0"/>
              <a:t>Select the latest versions for </a:t>
            </a:r>
            <a:r>
              <a:rPr lang="en-IE" sz="1800" b="1" dirty="0"/>
              <a:t>net</a:t>
            </a:r>
            <a:r>
              <a:rPr lang="en-IE" sz="1800" dirty="0"/>
              <a:t> and </a:t>
            </a:r>
            <a:r>
              <a:rPr lang="en-IE" sz="1800" b="1" dirty="0"/>
              <a:t>net_10base_t1s </a:t>
            </a:r>
            <a:r>
              <a:rPr lang="en-IE" sz="1800" dirty="0"/>
              <a:t>libraries.</a:t>
            </a:r>
          </a:p>
          <a:p>
            <a:endParaRPr lang="en-IE" sz="1800" dirty="0"/>
          </a:p>
          <a:p>
            <a:r>
              <a:rPr lang="en-IE" sz="1800" dirty="0"/>
              <a:t>Then you can see the libraries that these depend on – so these will be automatically included.</a:t>
            </a:r>
          </a:p>
          <a:p>
            <a:endParaRPr lang="en-IE" sz="1800" dirty="0"/>
          </a:p>
          <a:p>
            <a:r>
              <a:rPr lang="en-IE" sz="1800" dirty="0"/>
              <a:t>Select Apply to start the download for the libraries, this could take 30-60 minutes</a:t>
            </a:r>
          </a:p>
        </p:txBody>
      </p:sp>
      <p:sp>
        <p:nvSpPr>
          <p:cNvPr id="10" name="Rectangle: Rounded Corners 9">
            <a:extLst>
              <a:ext uri="{FF2B5EF4-FFF2-40B4-BE49-F238E27FC236}">
                <a16:creationId xmlns:a16="http://schemas.microsoft.com/office/drawing/2014/main" id="{4C0CBC54-F191-E9B2-FCB4-FF811A0FDA07}"/>
              </a:ext>
            </a:extLst>
          </p:cNvPr>
          <p:cNvSpPr/>
          <p:nvPr/>
        </p:nvSpPr>
        <p:spPr>
          <a:xfrm>
            <a:off x="7096123" y="1414078"/>
            <a:ext cx="352427" cy="43608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4" name="Rectangle: Rounded Corners 13">
            <a:extLst>
              <a:ext uri="{FF2B5EF4-FFF2-40B4-BE49-F238E27FC236}">
                <a16:creationId xmlns:a16="http://schemas.microsoft.com/office/drawing/2014/main" id="{4E00F878-3430-7566-9FB5-C7922A13ED78}"/>
              </a:ext>
            </a:extLst>
          </p:cNvPr>
          <p:cNvSpPr/>
          <p:nvPr/>
        </p:nvSpPr>
        <p:spPr>
          <a:xfrm>
            <a:off x="10744199" y="2451481"/>
            <a:ext cx="552452" cy="34696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nvGrpSpPr>
          <p:cNvPr id="17" name="Group 16">
            <a:extLst>
              <a:ext uri="{FF2B5EF4-FFF2-40B4-BE49-F238E27FC236}">
                <a16:creationId xmlns:a16="http://schemas.microsoft.com/office/drawing/2014/main" id="{241F4942-986E-6303-E4BD-CBFE6C5B9250}"/>
              </a:ext>
            </a:extLst>
          </p:cNvPr>
          <p:cNvGrpSpPr/>
          <p:nvPr/>
        </p:nvGrpSpPr>
        <p:grpSpPr>
          <a:xfrm>
            <a:off x="7969996" y="1574665"/>
            <a:ext cx="3634272" cy="4765458"/>
            <a:chOff x="7969996" y="1953356"/>
            <a:chExt cx="3634272" cy="4765458"/>
          </a:xfrm>
        </p:grpSpPr>
        <p:pic>
          <p:nvPicPr>
            <p:cNvPr id="13" name="Picture 12">
              <a:extLst>
                <a:ext uri="{FF2B5EF4-FFF2-40B4-BE49-F238E27FC236}">
                  <a16:creationId xmlns:a16="http://schemas.microsoft.com/office/drawing/2014/main" id="{ADC0BE14-EB36-2AA3-3F05-21BABD0EB369}"/>
                </a:ext>
              </a:extLst>
            </p:cNvPr>
            <p:cNvPicPr>
              <a:picLocks noChangeAspect="1"/>
            </p:cNvPicPr>
            <p:nvPr/>
          </p:nvPicPr>
          <p:blipFill>
            <a:blip r:embed="rId3"/>
            <a:stretch>
              <a:fillRect/>
            </a:stretch>
          </p:blipFill>
          <p:spPr>
            <a:xfrm>
              <a:off x="7969996" y="1953356"/>
              <a:ext cx="3634272" cy="2951288"/>
            </a:xfrm>
            <a:prstGeom prst="rect">
              <a:avLst/>
            </a:prstGeom>
            <a:ln w="38100">
              <a:noFill/>
            </a:ln>
          </p:spPr>
        </p:pic>
        <p:pic>
          <p:nvPicPr>
            <p:cNvPr id="16" name="Picture 15">
              <a:extLst>
                <a:ext uri="{FF2B5EF4-FFF2-40B4-BE49-F238E27FC236}">
                  <a16:creationId xmlns:a16="http://schemas.microsoft.com/office/drawing/2014/main" id="{AD46DFFF-8D5B-936D-59D8-BC2C51EB95FE}"/>
                </a:ext>
              </a:extLst>
            </p:cNvPr>
            <p:cNvPicPr>
              <a:picLocks noChangeAspect="1"/>
            </p:cNvPicPr>
            <p:nvPr/>
          </p:nvPicPr>
          <p:blipFill>
            <a:blip r:embed="rId4"/>
            <a:stretch>
              <a:fillRect/>
            </a:stretch>
          </p:blipFill>
          <p:spPr>
            <a:xfrm>
              <a:off x="8046643" y="4562476"/>
              <a:ext cx="3378595" cy="2156338"/>
            </a:xfrm>
            <a:prstGeom prst="rect">
              <a:avLst/>
            </a:prstGeom>
          </p:spPr>
        </p:pic>
      </p:grpSp>
      <p:cxnSp>
        <p:nvCxnSpPr>
          <p:cNvPr id="18" name="Straight Arrow Connector 17">
            <a:extLst>
              <a:ext uri="{FF2B5EF4-FFF2-40B4-BE49-F238E27FC236}">
                <a16:creationId xmlns:a16="http://schemas.microsoft.com/office/drawing/2014/main" id="{8D35B656-018B-9FE3-C212-89A4B62133BA}"/>
              </a:ext>
            </a:extLst>
          </p:cNvPr>
          <p:cNvCxnSpPr>
            <a:cxnSpLocks/>
          </p:cNvCxnSpPr>
          <p:nvPr/>
        </p:nvCxnSpPr>
        <p:spPr>
          <a:xfrm>
            <a:off x="7448550" y="1850159"/>
            <a:ext cx="521446" cy="171451"/>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1" name="Rectangle 20">
            <a:extLst>
              <a:ext uri="{FF2B5EF4-FFF2-40B4-BE49-F238E27FC236}">
                <a16:creationId xmlns:a16="http://schemas.microsoft.com/office/drawing/2014/main" id="{07DCBDA9-8407-82A5-2288-31B44EDB1BE1}"/>
              </a:ext>
            </a:extLst>
          </p:cNvPr>
          <p:cNvSpPr/>
          <p:nvPr/>
        </p:nvSpPr>
        <p:spPr>
          <a:xfrm>
            <a:off x="7969996" y="1490207"/>
            <a:ext cx="3520040" cy="4989102"/>
          </a:xfrm>
          <a:prstGeom prst="rect">
            <a:avLst/>
          </a:prstGeom>
          <a:noFill/>
          <a:ln w="38100">
            <a:solidFill>
              <a:srgbClr val="007AD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Rectangle: Rounded Corners 21">
            <a:extLst>
              <a:ext uri="{FF2B5EF4-FFF2-40B4-BE49-F238E27FC236}">
                <a16:creationId xmlns:a16="http://schemas.microsoft.com/office/drawing/2014/main" id="{9830FFB2-40C9-4C05-E819-02EE6BECD1FF}"/>
              </a:ext>
            </a:extLst>
          </p:cNvPr>
          <p:cNvSpPr/>
          <p:nvPr/>
        </p:nvSpPr>
        <p:spPr>
          <a:xfrm>
            <a:off x="10635538" y="1574665"/>
            <a:ext cx="661113" cy="44694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4187004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F21FA3-237C-50D3-4777-4A67B1A6343C}"/>
              </a:ext>
            </a:extLst>
          </p:cNvPr>
          <p:cNvSpPr txBox="1"/>
          <p:nvPr/>
        </p:nvSpPr>
        <p:spPr>
          <a:xfrm>
            <a:off x="266295" y="1034636"/>
            <a:ext cx="3052195" cy="5324535"/>
          </a:xfrm>
          <a:prstGeom prst="rect">
            <a:avLst/>
          </a:prstGeom>
          <a:noFill/>
        </p:spPr>
        <p:txBody>
          <a:bodyPr wrap="square" rtlCol="0">
            <a:spAutoFit/>
          </a:bodyPr>
          <a:lstStyle/>
          <a:p>
            <a:r>
              <a:rPr lang="en-IE" sz="2000" dirty="0"/>
              <a:t>Once the libraries have downloaded, the project should open in MCC automatically. If it doesn’t, then you can open MCC by clicking on the MCC button at the top of the MPLAB X window.</a:t>
            </a:r>
          </a:p>
          <a:p>
            <a:endParaRPr lang="en-IE" sz="2000" dirty="0"/>
          </a:p>
          <a:p>
            <a:r>
              <a:rPr lang="en-IE" sz="2000" dirty="0"/>
              <a:t>If the Harmony Framework path box appears, make sure that it has the same path that you specified originally for the project and for the Plugin Options in the earlier steps.</a:t>
            </a:r>
          </a:p>
          <a:p>
            <a:endParaRPr lang="en-IE" sz="2000" dirty="0"/>
          </a:p>
        </p:txBody>
      </p:sp>
      <p:sp>
        <p:nvSpPr>
          <p:cNvPr id="8" name="Title 1">
            <a:extLst>
              <a:ext uri="{FF2B5EF4-FFF2-40B4-BE49-F238E27FC236}">
                <a16:creationId xmlns:a16="http://schemas.microsoft.com/office/drawing/2014/main" id="{C45429F7-FB49-3C9F-0B9B-70A7F8EB372F}"/>
              </a:ext>
            </a:extLst>
          </p:cNvPr>
          <p:cNvSpPr txBox="1">
            <a:spLocks/>
          </p:cNvSpPr>
          <p:nvPr/>
        </p:nvSpPr>
        <p:spPr>
          <a:xfrm>
            <a:off x="355602" y="96296"/>
            <a:ext cx="11403631" cy="777240"/>
          </a:xfrm>
          <a:prstGeom prst="rect">
            <a:avLst/>
          </a:prstGeom>
        </p:spPr>
        <p:txBody>
          <a:bodyPr/>
          <a:lstStyle>
            <a:lvl1pPr algn="l" defTabSz="609443" rtl="0" eaLnBrk="1" latinLnBrk="0" hangingPunct="1">
              <a:lnSpc>
                <a:spcPct val="100000"/>
              </a:lnSpc>
              <a:spcBef>
                <a:spcPct val="0"/>
              </a:spcBef>
              <a:buNone/>
              <a:defRPr sz="4400" b="1" kern="1200" normalizeH="0" baseline="0">
                <a:solidFill>
                  <a:srgbClr val="0E3689"/>
                </a:solidFill>
                <a:latin typeface="+mj-lt"/>
                <a:ea typeface="+mj-ea"/>
                <a:cs typeface="+mj-cs"/>
              </a:defRPr>
            </a:lvl1pPr>
          </a:lstStyle>
          <a:p>
            <a:r>
              <a:rPr lang="en-IE" dirty="0"/>
              <a:t>Step 11</a:t>
            </a:r>
          </a:p>
        </p:txBody>
      </p:sp>
      <p:sp>
        <p:nvSpPr>
          <p:cNvPr id="10" name="Rectangle 9">
            <a:extLst>
              <a:ext uri="{FF2B5EF4-FFF2-40B4-BE49-F238E27FC236}">
                <a16:creationId xmlns:a16="http://schemas.microsoft.com/office/drawing/2014/main" id="{46D39C07-8E6C-B6EF-2888-BDF79D9F5745}"/>
              </a:ext>
            </a:extLst>
          </p:cNvPr>
          <p:cNvSpPr/>
          <p:nvPr/>
        </p:nvSpPr>
        <p:spPr>
          <a:xfrm>
            <a:off x="7001691" y="3429000"/>
            <a:ext cx="4206240" cy="1055914"/>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1" name="Group 10">
            <a:extLst>
              <a:ext uri="{FF2B5EF4-FFF2-40B4-BE49-F238E27FC236}">
                <a16:creationId xmlns:a16="http://schemas.microsoft.com/office/drawing/2014/main" id="{661E2769-4E84-4957-3706-25C23F745F9C}"/>
              </a:ext>
            </a:extLst>
          </p:cNvPr>
          <p:cNvGrpSpPr/>
          <p:nvPr/>
        </p:nvGrpSpPr>
        <p:grpSpPr>
          <a:xfrm>
            <a:off x="8337188" y="1303431"/>
            <a:ext cx="250075" cy="228189"/>
            <a:chOff x="8913926" y="1189143"/>
            <a:chExt cx="250075" cy="228189"/>
          </a:xfrm>
        </p:grpSpPr>
        <p:pic>
          <p:nvPicPr>
            <p:cNvPr id="12" name="Picture 11">
              <a:extLst>
                <a:ext uri="{FF2B5EF4-FFF2-40B4-BE49-F238E27FC236}">
                  <a16:creationId xmlns:a16="http://schemas.microsoft.com/office/drawing/2014/main" id="{38EA1F10-B998-3F4E-E69C-384E40259B11}"/>
                </a:ext>
              </a:extLst>
            </p:cNvPr>
            <p:cNvPicPr>
              <a:picLocks noChangeAspect="1"/>
            </p:cNvPicPr>
            <p:nvPr/>
          </p:nvPicPr>
          <p:blipFill>
            <a:blip r:embed="rId2"/>
            <a:stretch>
              <a:fillRect/>
            </a:stretch>
          </p:blipFill>
          <p:spPr>
            <a:xfrm>
              <a:off x="8943265" y="1220589"/>
              <a:ext cx="191399" cy="165299"/>
            </a:xfrm>
            <a:prstGeom prst="rect">
              <a:avLst/>
            </a:prstGeom>
          </p:spPr>
        </p:pic>
        <p:sp>
          <p:nvSpPr>
            <p:cNvPr id="13" name="Rectangle: Rounded Corners 12">
              <a:extLst>
                <a:ext uri="{FF2B5EF4-FFF2-40B4-BE49-F238E27FC236}">
                  <a16:creationId xmlns:a16="http://schemas.microsoft.com/office/drawing/2014/main" id="{8BAB382D-BDD6-CF7C-308C-B4EFA4708CCA}"/>
                </a:ext>
              </a:extLst>
            </p:cNvPr>
            <p:cNvSpPr/>
            <p:nvPr/>
          </p:nvSpPr>
          <p:spPr>
            <a:xfrm>
              <a:off x="8913926" y="1189143"/>
              <a:ext cx="250075" cy="22818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grpSp>
        <p:nvGrpSpPr>
          <p:cNvPr id="9" name="Group 8">
            <a:extLst>
              <a:ext uri="{FF2B5EF4-FFF2-40B4-BE49-F238E27FC236}">
                <a16:creationId xmlns:a16="http://schemas.microsoft.com/office/drawing/2014/main" id="{B6FCD235-3DA1-7C95-1260-91B5A678D6DA}"/>
              </a:ext>
            </a:extLst>
          </p:cNvPr>
          <p:cNvGrpSpPr/>
          <p:nvPr/>
        </p:nvGrpSpPr>
        <p:grpSpPr>
          <a:xfrm>
            <a:off x="3767275" y="1034636"/>
            <a:ext cx="8000121" cy="4733109"/>
            <a:chOff x="3767275" y="1034636"/>
            <a:chExt cx="8000121" cy="4733109"/>
          </a:xfrm>
        </p:grpSpPr>
        <p:pic>
          <p:nvPicPr>
            <p:cNvPr id="6" name="Picture 5">
              <a:extLst>
                <a:ext uri="{FF2B5EF4-FFF2-40B4-BE49-F238E27FC236}">
                  <a16:creationId xmlns:a16="http://schemas.microsoft.com/office/drawing/2014/main" id="{B89257BB-90D5-413B-E6A3-CAD770B397AE}"/>
                </a:ext>
              </a:extLst>
            </p:cNvPr>
            <p:cNvPicPr>
              <a:picLocks noChangeAspect="1"/>
            </p:cNvPicPr>
            <p:nvPr/>
          </p:nvPicPr>
          <p:blipFill>
            <a:blip r:embed="rId3"/>
            <a:stretch>
              <a:fillRect/>
            </a:stretch>
          </p:blipFill>
          <p:spPr>
            <a:xfrm>
              <a:off x="3767275" y="1034636"/>
              <a:ext cx="8000121" cy="4733109"/>
            </a:xfrm>
            <a:prstGeom prst="rect">
              <a:avLst/>
            </a:prstGeom>
          </p:spPr>
        </p:pic>
        <p:pic>
          <p:nvPicPr>
            <p:cNvPr id="7" name="Picture 6">
              <a:extLst>
                <a:ext uri="{FF2B5EF4-FFF2-40B4-BE49-F238E27FC236}">
                  <a16:creationId xmlns:a16="http://schemas.microsoft.com/office/drawing/2014/main" id="{AC799266-AB9C-1395-42B9-81C5A38CD560}"/>
                </a:ext>
              </a:extLst>
            </p:cNvPr>
            <p:cNvPicPr>
              <a:picLocks noChangeAspect="1"/>
            </p:cNvPicPr>
            <p:nvPr/>
          </p:nvPicPr>
          <p:blipFill>
            <a:blip r:embed="rId4"/>
            <a:stretch>
              <a:fillRect/>
            </a:stretch>
          </p:blipFill>
          <p:spPr>
            <a:xfrm>
              <a:off x="7286255" y="3949930"/>
              <a:ext cx="1050933" cy="187295"/>
            </a:xfrm>
            <a:prstGeom prst="rect">
              <a:avLst/>
            </a:prstGeom>
          </p:spPr>
        </p:pic>
      </p:grpSp>
    </p:spTree>
    <p:extLst>
      <p:ext uri="{BB962C8B-B14F-4D97-AF65-F5344CB8AC3E}">
        <p14:creationId xmlns:p14="http://schemas.microsoft.com/office/powerpoint/2010/main" val="1678997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B065F06F-50E1-FA54-B566-E92C028AFF81}"/>
              </a:ext>
            </a:extLst>
          </p:cNvPr>
          <p:cNvGrpSpPr/>
          <p:nvPr/>
        </p:nvGrpSpPr>
        <p:grpSpPr>
          <a:xfrm>
            <a:off x="4491224" y="1807175"/>
            <a:ext cx="7396064" cy="3977748"/>
            <a:chOff x="4491224" y="1807175"/>
            <a:chExt cx="7396064" cy="3977748"/>
          </a:xfrm>
        </p:grpSpPr>
        <p:pic>
          <p:nvPicPr>
            <p:cNvPr id="3" name="Picture 2">
              <a:extLst>
                <a:ext uri="{FF2B5EF4-FFF2-40B4-BE49-F238E27FC236}">
                  <a16:creationId xmlns:a16="http://schemas.microsoft.com/office/drawing/2014/main" id="{41F5F3DC-6447-0C49-46D7-84CCDEE686A4}"/>
                </a:ext>
              </a:extLst>
            </p:cNvPr>
            <p:cNvPicPr>
              <a:picLocks noChangeAspect="1"/>
            </p:cNvPicPr>
            <p:nvPr/>
          </p:nvPicPr>
          <p:blipFill>
            <a:blip r:embed="rId2"/>
            <a:stretch>
              <a:fillRect/>
            </a:stretch>
          </p:blipFill>
          <p:spPr>
            <a:xfrm>
              <a:off x="4491224" y="1807175"/>
              <a:ext cx="7396064" cy="3977748"/>
            </a:xfrm>
            <a:prstGeom prst="rect">
              <a:avLst/>
            </a:prstGeom>
          </p:spPr>
        </p:pic>
        <p:pic>
          <p:nvPicPr>
            <p:cNvPr id="38" name="Picture 37">
              <a:extLst>
                <a:ext uri="{FF2B5EF4-FFF2-40B4-BE49-F238E27FC236}">
                  <a16:creationId xmlns:a16="http://schemas.microsoft.com/office/drawing/2014/main" id="{8D46691E-0F17-D443-A30B-C5D93DE321DB}"/>
                </a:ext>
              </a:extLst>
            </p:cNvPr>
            <p:cNvPicPr>
              <a:picLocks noChangeAspect="1"/>
            </p:cNvPicPr>
            <p:nvPr/>
          </p:nvPicPr>
          <p:blipFill>
            <a:blip r:embed="rId3"/>
            <a:stretch>
              <a:fillRect/>
            </a:stretch>
          </p:blipFill>
          <p:spPr>
            <a:xfrm>
              <a:off x="6579914" y="2211746"/>
              <a:ext cx="4561052" cy="2464066"/>
            </a:xfrm>
            <a:prstGeom prst="rect">
              <a:avLst/>
            </a:prstGeom>
          </p:spPr>
        </p:pic>
      </p:grpSp>
      <p:sp>
        <p:nvSpPr>
          <p:cNvPr id="4" name="TextBox 3">
            <a:extLst>
              <a:ext uri="{FF2B5EF4-FFF2-40B4-BE49-F238E27FC236}">
                <a16:creationId xmlns:a16="http://schemas.microsoft.com/office/drawing/2014/main" id="{6A005F34-77E9-64AE-C99E-6DE71F806098}"/>
              </a:ext>
            </a:extLst>
          </p:cNvPr>
          <p:cNvSpPr txBox="1"/>
          <p:nvPr/>
        </p:nvSpPr>
        <p:spPr>
          <a:xfrm>
            <a:off x="407349" y="1166383"/>
            <a:ext cx="3391762" cy="5355312"/>
          </a:xfrm>
          <a:prstGeom prst="rect">
            <a:avLst/>
          </a:prstGeom>
          <a:noFill/>
        </p:spPr>
        <p:txBody>
          <a:bodyPr wrap="square" rtlCol="0">
            <a:spAutoFit/>
          </a:bodyPr>
          <a:lstStyle/>
          <a:p>
            <a:r>
              <a:rPr lang="en-IE" sz="1800" dirty="0"/>
              <a:t>Open the Content Manager and view the packages that have been downloaded. </a:t>
            </a:r>
          </a:p>
          <a:p>
            <a:endParaRPr lang="en-IE" sz="1800" dirty="0"/>
          </a:p>
          <a:p>
            <a:r>
              <a:rPr lang="en-IE" sz="1800" u="sng" dirty="0"/>
              <a:t>Tips</a:t>
            </a:r>
            <a:r>
              <a:rPr lang="en-IE" sz="1800" dirty="0"/>
              <a:t>:</a:t>
            </a:r>
          </a:p>
          <a:p>
            <a:endParaRPr lang="en-IE" sz="1800" dirty="0"/>
          </a:p>
          <a:p>
            <a:pPr marL="342900" indent="-342900">
              <a:buFont typeface="Arial" panose="020B0604020202020204" pitchFamily="34" charset="0"/>
              <a:buChar char="•"/>
            </a:pPr>
            <a:r>
              <a:rPr lang="en-IE" sz="1800" dirty="0"/>
              <a:t>Select </a:t>
            </a:r>
            <a:r>
              <a:rPr lang="en-IE" sz="1800" b="1" dirty="0"/>
              <a:t>Local Content </a:t>
            </a:r>
            <a:r>
              <a:rPr lang="en-IE" sz="1800" dirty="0"/>
              <a:t>so that you view just the libraries that you have downloaded rather than everything that was available for download</a:t>
            </a:r>
          </a:p>
          <a:p>
            <a:pPr marL="342900" indent="-342900">
              <a:buFont typeface="Arial" panose="020B0604020202020204" pitchFamily="34" charset="0"/>
              <a:buChar char="•"/>
            </a:pPr>
            <a:endParaRPr lang="en-IE" sz="1800" dirty="0"/>
          </a:p>
          <a:p>
            <a:pPr marL="342900" indent="-342900">
              <a:buFont typeface="Arial" panose="020B0604020202020204" pitchFamily="34" charset="0"/>
              <a:buChar char="•"/>
            </a:pPr>
            <a:r>
              <a:rPr lang="en-IE" sz="1800" dirty="0"/>
              <a:t>Use the down arrows beside the package headings to view all of the packages and versions</a:t>
            </a:r>
          </a:p>
          <a:p>
            <a:pPr marL="342900" indent="-342900">
              <a:buFont typeface="Arial" panose="020B0604020202020204" pitchFamily="34" charset="0"/>
              <a:buChar char="•"/>
            </a:pPr>
            <a:endParaRPr lang="en-IE" sz="1800" dirty="0"/>
          </a:p>
          <a:p>
            <a:endParaRPr lang="en-IE" sz="1800" dirty="0"/>
          </a:p>
          <a:p>
            <a:endParaRPr lang="en-IE" sz="1800" dirty="0"/>
          </a:p>
        </p:txBody>
      </p:sp>
      <p:sp>
        <p:nvSpPr>
          <p:cNvPr id="15" name="Title 1">
            <a:extLst>
              <a:ext uri="{FF2B5EF4-FFF2-40B4-BE49-F238E27FC236}">
                <a16:creationId xmlns:a16="http://schemas.microsoft.com/office/drawing/2014/main" id="{06796084-EAC0-FA66-6A26-43E76A77C352}"/>
              </a:ext>
            </a:extLst>
          </p:cNvPr>
          <p:cNvSpPr txBox="1">
            <a:spLocks/>
          </p:cNvSpPr>
          <p:nvPr/>
        </p:nvSpPr>
        <p:spPr>
          <a:xfrm>
            <a:off x="355602" y="96296"/>
            <a:ext cx="11403631" cy="777240"/>
          </a:xfrm>
          <a:prstGeom prst="rect">
            <a:avLst/>
          </a:prstGeom>
        </p:spPr>
        <p:txBody>
          <a:bodyPr/>
          <a:lstStyle>
            <a:lvl1pPr algn="l" defTabSz="609443" rtl="0" eaLnBrk="1" latinLnBrk="0" hangingPunct="1">
              <a:lnSpc>
                <a:spcPct val="100000"/>
              </a:lnSpc>
              <a:spcBef>
                <a:spcPct val="0"/>
              </a:spcBef>
              <a:buNone/>
              <a:defRPr sz="4400" b="1" kern="1200" normalizeH="0" baseline="0">
                <a:solidFill>
                  <a:srgbClr val="0E3689"/>
                </a:solidFill>
                <a:latin typeface="+mj-lt"/>
                <a:ea typeface="+mj-ea"/>
                <a:cs typeface="+mj-cs"/>
              </a:defRPr>
            </a:lvl1pPr>
          </a:lstStyle>
          <a:p>
            <a:r>
              <a:rPr lang="en-IE" dirty="0"/>
              <a:t>Step 12</a:t>
            </a:r>
          </a:p>
        </p:txBody>
      </p:sp>
      <p:sp>
        <p:nvSpPr>
          <p:cNvPr id="8" name="Rectangle: Rounded Corners 7">
            <a:extLst>
              <a:ext uri="{FF2B5EF4-FFF2-40B4-BE49-F238E27FC236}">
                <a16:creationId xmlns:a16="http://schemas.microsoft.com/office/drawing/2014/main" id="{E07A8043-F4F0-2963-C75C-FF7D8738FE01}"/>
              </a:ext>
            </a:extLst>
          </p:cNvPr>
          <p:cNvSpPr/>
          <p:nvPr/>
        </p:nvSpPr>
        <p:spPr>
          <a:xfrm>
            <a:off x="5878286" y="2840353"/>
            <a:ext cx="679268" cy="22642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10" name="Straight Arrow Connector 9">
            <a:extLst>
              <a:ext uri="{FF2B5EF4-FFF2-40B4-BE49-F238E27FC236}">
                <a16:creationId xmlns:a16="http://schemas.microsoft.com/office/drawing/2014/main" id="{C486277F-6FC0-EFB3-9BE2-F12F11278A71}"/>
              </a:ext>
            </a:extLst>
          </p:cNvPr>
          <p:cNvCxnSpPr>
            <a:cxnSpLocks/>
          </p:cNvCxnSpPr>
          <p:nvPr/>
        </p:nvCxnSpPr>
        <p:spPr>
          <a:xfrm>
            <a:off x="6096234" y="3261384"/>
            <a:ext cx="461320" cy="0"/>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11" name="Straight Arrow Connector 10">
            <a:extLst>
              <a:ext uri="{FF2B5EF4-FFF2-40B4-BE49-F238E27FC236}">
                <a16:creationId xmlns:a16="http://schemas.microsoft.com/office/drawing/2014/main" id="{2CFF3BE0-7874-7484-774A-C7954E4871C5}"/>
              </a:ext>
            </a:extLst>
          </p:cNvPr>
          <p:cNvCxnSpPr>
            <a:cxnSpLocks/>
          </p:cNvCxnSpPr>
          <p:nvPr/>
        </p:nvCxnSpPr>
        <p:spPr>
          <a:xfrm>
            <a:off x="6118594" y="3510280"/>
            <a:ext cx="461320" cy="0"/>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 name="Straight Arrow Connector 11">
            <a:extLst>
              <a:ext uri="{FF2B5EF4-FFF2-40B4-BE49-F238E27FC236}">
                <a16:creationId xmlns:a16="http://schemas.microsoft.com/office/drawing/2014/main" id="{984B4F0A-193D-F72C-543C-0B5185001518}"/>
              </a:ext>
            </a:extLst>
          </p:cNvPr>
          <p:cNvCxnSpPr>
            <a:cxnSpLocks/>
          </p:cNvCxnSpPr>
          <p:nvPr/>
        </p:nvCxnSpPr>
        <p:spPr>
          <a:xfrm>
            <a:off x="6096234" y="3761038"/>
            <a:ext cx="461320" cy="0"/>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2" name="Left Brace 21">
            <a:extLst>
              <a:ext uri="{FF2B5EF4-FFF2-40B4-BE49-F238E27FC236}">
                <a16:creationId xmlns:a16="http://schemas.microsoft.com/office/drawing/2014/main" id="{5BFED991-CF96-3DBA-EF31-D9308E17E059}"/>
              </a:ext>
            </a:extLst>
          </p:cNvPr>
          <p:cNvSpPr/>
          <p:nvPr/>
        </p:nvSpPr>
        <p:spPr>
          <a:xfrm>
            <a:off x="5703788" y="3165160"/>
            <a:ext cx="323306" cy="676573"/>
          </a:xfrm>
          <a:prstGeom prst="leftBrac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B687D1EF-FE81-7D20-0462-C94F1F7A34B1}"/>
              </a:ext>
            </a:extLst>
          </p:cNvPr>
          <p:cNvCxnSpPr>
            <a:cxnSpLocks/>
          </p:cNvCxnSpPr>
          <p:nvPr/>
        </p:nvCxnSpPr>
        <p:spPr>
          <a:xfrm>
            <a:off x="3705225" y="1552575"/>
            <a:ext cx="2116455" cy="1268371"/>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31" name="TextBox 30">
            <a:extLst>
              <a:ext uri="{FF2B5EF4-FFF2-40B4-BE49-F238E27FC236}">
                <a16:creationId xmlns:a16="http://schemas.microsoft.com/office/drawing/2014/main" id="{05806B6E-AC94-C73D-5008-8EB19F645B3C}"/>
              </a:ext>
            </a:extLst>
          </p:cNvPr>
          <p:cNvSpPr txBox="1"/>
          <p:nvPr/>
        </p:nvSpPr>
        <p:spPr>
          <a:xfrm>
            <a:off x="6380953" y="976741"/>
            <a:ext cx="2564288" cy="584775"/>
          </a:xfrm>
          <a:prstGeom prst="rect">
            <a:avLst/>
          </a:prstGeom>
          <a:noFill/>
        </p:spPr>
        <p:txBody>
          <a:bodyPr wrap="square">
            <a:spAutoFit/>
          </a:bodyPr>
          <a:lstStyle/>
          <a:p>
            <a:r>
              <a:rPr lang="en-IE" sz="1600" dirty="0">
                <a:solidFill>
                  <a:schemeClr val="bg2"/>
                </a:solidFill>
              </a:rPr>
              <a:t>Click on the “x” to close this view.</a:t>
            </a:r>
          </a:p>
        </p:txBody>
      </p:sp>
      <p:cxnSp>
        <p:nvCxnSpPr>
          <p:cNvPr id="32" name="Straight Arrow Connector 31">
            <a:extLst>
              <a:ext uri="{FF2B5EF4-FFF2-40B4-BE49-F238E27FC236}">
                <a16:creationId xmlns:a16="http://schemas.microsoft.com/office/drawing/2014/main" id="{A8391EC6-ACF8-19B7-3541-3F0FC365304C}"/>
              </a:ext>
            </a:extLst>
          </p:cNvPr>
          <p:cNvCxnSpPr>
            <a:cxnSpLocks/>
          </p:cNvCxnSpPr>
          <p:nvPr/>
        </p:nvCxnSpPr>
        <p:spPr>
          <a:xfrm>
            <a:off x="7663097" y="1314178"/>
            <a:ext cx="0" cy="806563"/>
          </a:xfrm>
          <a:prstGeom prst="straightConnector1">
            <a:avLst/>
          </a:prstGeom>
          <a:noFill/>
          <a:ln w="38100">
            <a:solidFill>
              <a:srgbClr val="00B0F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36" name="Rectangle: Rounded Corners 35">
            <a:extLst>
              <a:ext uri="{FF2B5EF4-FFF2-40B4-BE49-F238E27FC236}">
                <a16:creationId xmlns:a16="http://schemas.microsoft.com/office/drawing/2014/main" id="{B6845632-A535-547C-0FC3-BCC01AE04C50}"/>
              </a:ext>
            </a:extLst>
          </p:cNvPr>
          <p:cNvSpPr/>
          <p:nvPr/>
        </p:nvSpPr>
        <p:spPr>
          <a:xfrm>
            <a:off x="7584040" y="2189309"/>
            <a:ext cx="158114" cy="177801"/>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nvGrpSpPr>
          <p:cNvPr id="39" name="Group 38">
            <a:extLst>
              <a:ext uri="{FF2B5EF4-FFF2-40B4-BE49-F238E27FC236}">
                <a16:creationId xmlns:a16="http://schemas.microsoft.com/office/drawing/2014/main" id="{FCF89952-2870-D7A9-9691-7B7618707ED5}"/>
              </a:ext>
            </a:extLst>
          </p:cNvPr>
          <p:cNvGrpSpPr/>
          <p:nvPr/>
        </p:nvGrpSpPr>
        <p:grpSpPr>
          <a:xfrm>
            <a:off x="2937117" y="2409154"/>
            <a:ext cx="4805037" cy="3665220"/>
            <a:chOff x="2897513" y="2452216"/>
            <a:chExt cx="4805037" cy="3665220"/>
          </a:xfrm>
        </p:grpSpPr>
        <p:sp>
          <p:nvSpPr>
            <p:cNvPr id="26" name="Arc 25">
              <a:extLst>
                <a:ext uri="{FF2B5EF4-FFF2-40B4-BE49-F238E27FC236}">
                  <a16:creationId xmlns:a16="http://schemas.microsoft.com/office/drawing/2014/main" id="{1F7238FF-49A0-A52D-06F7-FEAAC6833FB2}"/>
                </a:ext>
              </a:extLst>
            </p:cNvPr>
            <p:cNvSpPr/>
            <p:nvPr/>
          </p:nvSpPr>
          <p:spPr>
            <a:xfrm rot="18946477">
              <a:off x="2897513" y="2452216"/>
              <a:ext cx="4282440" cy="3665220"/>
            </a:xfrm>
            <a:prstGeom prst="arc">
              <a:avLst/>
            </a:prstGeom>
            <a:noFill/>
            <a:ln w="38100">
              <a:solidFill>
                <a:srgbClr val="00B0F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C7EE2D43-95F0-168F-DA22-05B2854DE552}"/>
                </a:ext>
              </a:extLst>
            </p:cNvPr>
            <p:cNvSpPr/>
            <p:nvPr/>
          </p:nvSpPr>
          <p:spPr>
            <a:xfrm>
              <a:off x="6579914" y="2774949"/>
              <a:ext cx="1122636" cy="177801"/>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cxnSp>
        <p:nvCxnSpPr>
          <p:cNvPr id="23" name="Straight Arrow Connector 22">
            <a:extLst>
              <a:ext uri="{FF2B5EF4-FFF2-40B4-BE49-F238E27FC236}">
                <a16:creationId xmlns:a16="http://schemas.microsoft.com/office/drawing/2014/main" id="{3D5A3EC2-40E3-083C-6E80-D88480DBB292}"/>
              </a:ext>
            </a:extLst>
          </p:cNvPr>
          <p:cNvCxnSpPr>
            <a:cxnSpLocks/>
          </p:cNvCxnSpPr>
          <p:nvPr/>
        </p:nvCxnSpPr>
        <p:spPr>
          <a:xfrm flipV="1">
            <a:off x="3571875" y="3566160"/>
            <a:ext cx="2109553" cy="1224915"/>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576724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4B102-46D6-2EF7-AA62-9BCD6BBA6FF0}"/>
              </a:ext>
            </a:extLst>
          </p:cNvPr>
          <p:cNvSpPr>
            <a:spLocks noGrp="1"/>
          </p:cNvSpPr>
          <p:nvPr>
            <p:ph type="title"/>
          </p:nvPr>
        </p:nvSpPr>
        <p:spPr/>
        <p:txBody>
          <a:bodyPr/>
          <a:lstStyle/>
          <a:p>
            <a:r>
              <a:rPr lang="en-IE" sz="2800" dirty="0"/>
              <a:t>Check the libraries that have been downloaded</a:t>
            </a:r>
            <a:endParaRPr lang="en-US" sz="2800" dirty="0"/>
          </a:p>
        </p:txBody>
      </p:sp>
      <p:pic>
        <p:nvPicPr>
          <p:cNvPr id="7" name="Picture 6">
            <a:extLst>
              <a:ext uri="{FF2B5EF4-FFF2-40B4-BE49-F238E27FC236}">
                <a16:creationId xmlns:a16="http://schemas.microsoft.com/office/drawing/2014/main" id="{81DF90AC-DD8E-CA6C-752C-7E039BFF2E80}"/>
              </a:ext>
            </a:extLst>
          </p:cNvPr>
          <p:cNvPicPr>
            <a:picLocks noChangeAspect="1"/>
          </p:cNvPicPr>
          <p:nvPr/>
        </p:nvPicPr>
        <p:blipFill rotWithShape="1">
          <a:blip r:embed="rId2"/>
          <a:srcRect t="7734"/>
          <a:stretch/>
        </p:blipFill>
        <p:spPr>
          <a:xfrm>
            <a:off x="4142727" y="1107439"/>
            <a:ext cx="3321054" cy="4969826"/>
          </a:xfrm>
          <a:prstGeom prst="rect">
            <a:avLst/>
          </a:prstGeom>
        </p:spPr>
      </p:pic>
      <p:pic>
        <p:nvPicPr>
          <p:cNvPr id="9" name="Picture 8">
            <a:extLst>
              <a:ext uri="{FF2B5EF4-FFF2-40B4-BE49-F238E27FC236}">
                <a16:creationId xmlns:a16="http://schemas.microsoft.com/office/drawing/2014/main" id="{5A80BE92-83FC-9299-CAF2-708CBA3B20DD}"/>
              </a:ext>
            </a:extLst>
          </p:cNvPr>
          <p:cNvPicPr>
            <a:picLocks noChangeAspect="1"/>
          </p:cNvPicPr>
          <p:nvPr/>
        </p:nvPicPr>
        <p:blipFill rotWithShape="1">
          <a:blip r:embed="rId3"/>
          <a:srcRect t="25841" r="22099"/>
          <a:stretch/>
        </p:blipFill>
        <p:spPr>
          <a:xfrm>
            <a:off x="7544099" y="1107439"/>
            <a:ext cx="3321054" cy="3994466"/>
          </a:xfrm>
          <a:prstGeom prst="rect">
            <a:avLst/>
          </a:prstGeom>
        </p:spPr>
      </p:pic>
      <p:grpSp>
        <p:nvGrpSpPr>
          <p:cNvPr id="26" name="Group 25">
            <a:extLst>
              <a:ext uri="{FF2B5EF4-FFF2-40B4-BE49-F238E27FC236}">
                <a16:creationId xmlns:a16="http://schemas.microsoft.com/office/drawing/2014/main" id="{CACA65AB-54B2-8E64-DE32-57CCF8741050}"/>
              </a:ext>
            </a:extLst>
          </p:cNvPr>
          <p:cNvGrpSpPr/>
          <p:nvPr/>
        </p:nvGrpSpPr>
        <p:grpSpPr>
          <a:xfrm>
            <a:off x="880773" y="1107439"/>
            <a:ext cx="3011413" cy="4969826"/>
            <a:chOff x="1175413" y="1097279"/>
            <a:chExt cx="3011413" cy="4969826"/>
          </a:xfrm>
        </p:grpSpPr>
        <p:pic>
          <p:nvPicPr>
            <p:cNvPr id="22" name="Picture 21">
              <a:extLst>
                <a:ext uri="{FF2B5EF4-FFF2-40B4-BE49-F238E27FC236}">
                  <a16:creationId xmlns:a16="http://schemas.microsoft.com/office/drawing/2014/main" id="{AD9C2C21-CF99-7A0E-FF99-2BD68B29038A}"/>
                </a:ext>
              </a:extLst>
            </p:cNvPr>
            <p:cNvPicPr>
              <a:picLocks noChangeAspect="1"/>
            </p:cNvPicPr>
            <p:nvPr/>
          </p:nvPicPr>
          <p:blipFill>
            <a:blip r:embed="rId4"/>
            <a:stretch>
              <a:fillRect/>
            </a:stretch>
          </p:blipFill>
          <p:spPr>
            <a:xfrm>
              <a:off x="1624528" y="1097279"/>
              <a:ext cx="2562298" cy="4969826"/>
            </a:xfrm>
            <a:prstGeom prst="rect">
              <a:avLst/>
            </a:prstGeom>
          </p:spPr>
        </p:pic>
        <p:grpSp>
          <p:nvGrpSpPr>
            <p:cNvPr id="12" name="Group 11">
              <a:extLst>
                <a:ext uri="{FF2B5EF4-FFF2-40B4-BE49-F238E27FC236}">
                  <a16:creationId xmlns:a16="http://schemas.microsoft.com/office/drawing/2014/main" id="{05D93ADB-1B24-C5DD-0873-0886FDD22964}"/>
                </a:ext>
              </a:extLst>
            </p:cNvPr>
            <p:cNvGrpSpPr/>
            <p:nvPr/>
          </p:nvGrpSpPr>
          <p:grpSpPr>
            <a:xfrm>
              <a:off x="1175413" y="3806786"/>
              <a:ext cx="711395" cy="228189"/>
              <a:chOff x="4907186" y="2849137"/>
              <a:chExt cx="711395" cy="228189"/>
            </a:xfrm>
          </p:grpSpPr>
          <p:sp>
            <p:nvSpPr>
              <p:cNvPr id="10" name="Rectangle: Rounded Corners 9">
                <a:extLst>
                  <a:ext uri="{FF2B5EF4-FFF2-40B4-BE49-F238E27FC236}">
                    <a16:creationId xmlns:a16="http://schemas.microsoft.com/office/drawing/2014/main" id="{B0AACD04-AE4B-C527-F02D-B341D4A1186A}"/>
                  </a:ext>
                </a:extLst>
              </p:cNvPr>
              <p:cNvSpPr/>
              <p:nvPr/>
            </p:nvSpPr>
            <p:spPr>
              <a:xfrm>
                <a:off x="5368506" y="2849137"/>
                <a:ext cx="250075" cy="22818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11" name="Straight Arrow Connector 10">
                <a:extLst>
                  <a:ext uri="{FF2B5EF4-FFF2-40B4-BE49-F238E27FC236}">
                    <a16:creationId xmlns:a16="http://schemas.microsoft.com/office/drawing/2014/main" id="{A80304C5-2FD3-20C1-1F91-DF6A1CCA7423}"/>
                  </a:ext>
                </a:extLst>
              </p:cNvPr>
              <p:cNvCxnSpPr>
                <a:cxnSpLocks/>
              </p:cNvCxnSpPr>
              <p:nvPr/>
            </p:nvCxnSpPr>
            <p:spPr>
              <a:xfrm>
                <a:off x="4907186" y="2976332"/>
                <a:ext cx="461320" cy="0"/>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13" name="Group 12">
              <a:extLst>
                <a:ext uri="{FF2B5EF4-FFF2-40B4-BE49-F238E27FC236}">
                  <a16:creationId xmlns:a16="http://schemas.microsoft.com/office/drawing/2014/main" id="{6B61CBA4-FA97-49EB-54F9-3140D35CAD07}"/>
                </a:ext>
              </a:extLst>
            </p:cNvPr>
            <p:cNvGrpSpPr/>
            <p:nvPr/>
          </p:nvGrpSpPr>
          <p:grpSpPr>
            <a:xfrm>
              <a:off x="1184404" y="4891576"/>
              <a:ext cx="711395" cy="228189"/>
              <a:chOff x="4907186" y="2849137"/>
              <a:chExt cx="711395" cy="228189"/>
            </a:xfrm>
          </p:grpSpPr>
          <p:sp>
            <p:nvSpPr>
              <p:cNvPr id="14" name="Rectangle: Rounded Corners 13">
                <a:extLst>
                  <a:ext uri="{FF2B5EF4-FFF2-40B4-BE49-F238E27FC236}">
                    <a16:creationId xmlns:a16="http://schemas.microsoft.com/office/drawing/2014/main" id="{C50C5878-63DA-F61B-7F17-E1FFFB2881D7}"/>
                  </a:ext>
                </a:extLst>
              </p:cNvPr>
              <p:cNvSpPr/>
              <p:nvPr/>
            </p:nvSpPr>
            <p:spPr>
              <a:xfrm>
                <a:off x="5368506" y="2849137"/>
                <a:ext cx="250075" cy="22818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15" name="Straight Arrow Connector 14">
                <a:extLst>
                  <a:ext uri="{FF2B5EF4-FFF2-40B4-BE49-F238E27FC236}">
                    <a16:creationId xmlns:a16="http://schemas.microsoft.com/office/drawing/2014/main" id="{79B694EF-8AA8-4155-312C-F1AEB4EB750D}"/>
                  </a:ext>
                </a:extLst>
              </p:cNvPr>
              <p:cNvCxnSpPr>
                <a:cxnSpLocks/>
              </p:cNvCxnSpPr>
              <p:nvPr/>
            </p:nvCxnSpPr>
            <p:spPr>
              <a:xfrm>
                <a:off x="4907186" y="2976332"/>
                <a:ext cx="461320" cy="0"/>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Group 15">
              <a:extLst>
                <a:ext uri="{FF2B5EF4-FFF2-40B4-BE49-F238E27FC236}">
                  <a16:creationId xmlns:a16="http://schemas.microsoft.com/office/drawing/2014/main" id="{12BFD307-2F8E-D3B9-E6F4-F18573B82764}"/>
                </a:ext>
              </a:extLst>
            </p:cNvPr>
            <p:cNvGrpSpPr/>
            <p:nvPr/>
          </p:nvGrpSpPr>
          <p:grpSpPr>
            <a:xfrm>
              <a:off x="1175413" y="5442408"/>
              <a:ext cx="711395" cy="228189"/>
              <a:chOff x="4907186" y="2849137"/>
              <a:chExt cx="711395" cy="228189"/>
            </a:xfrm>
          </p:grpSpPr>
          <p:sp>
            <p:nvSpPr>
              <p:cNvPr id="17" name="Rectangle: Rounded Corners 16">
                <a:extLst>
                  <a:ext uri="{FF2B5EF4-FFF2-40B4-BE49-F238E27FC236}">
                    <a16:creationId xmlns:a16="http://schemas.microsoft.com/office/drawing/2014/main" id="{8692C3E4-F28A-80EE-299E-D94F19CC5115}"/>
                  </a:ext>
                </a:extLst>
              </p:cNvPr>
              <p:cNvSpPr/>
              <p:nvPr/>
            </p:nvSpPr>
            <p:spPr>
              <a:xfrm>
                <a:off x="5368506" y="2849137"/>
                <a:ext cx="250075" cy="22818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18" name="Straight Arrow Connector 17">
                <a:extLst>
                  <a:ext uri="{FF2B5EF4-FFF2-40B4-BE49-F238E27FC236}">
                    <a16:creationId xmlns:a16="http://schemas.microsoft.com/office/drawing/2014/main" id="{8A04ADA8-E0F0-8281-7BEE-067D0710EB4B}"/>
                  </a:ext>
                </a:extLst>
              </p:cNvPr>
              <p:cNvCxnSpPr>
                <a:cxnSpLocks/>
              </p:cNvCxnSpPr>
              <p:nvPr/>
            </p:nvCxnSpPr>
            <p:spPr>
              <a:xfrm>
                <a:off x="4907186" y="2976332"/>
                <a:ext cx="461320" cy="0"/>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grpSp>
        <p:sp>
          <p:nvSpPr>
            <p:cNvPr id="25" name="Rectangle: Rounded Corners 24">
              <a:extLst>
                <a:ext uri="{FF2B5EF4-FFF2-40B4-BE49-F238E27FC236}">
                  <a16:creationId xmlns:a16="http://schemas.microsoft.com/office/drawing/2014/main" id="{8DF5BE31-15B7-21AC-4A24-1E165682AB34}"/>
                </a:ext>
              </a:extLst>
            </p:cNvPr>
            <p:cNvSpPr/>
            <p:nvPr/>
          </p:nvSpPr>
          <p:spPr>
            <a:xfrm>
              <a:off x="1584493" y="2449042"/>
              <a:ext cx="1920707" cy="93410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spTree>
    <p:extLst>
      <p:ext uri="{BB962C8B-B14F-4D97-AF65-F5344CB8AC3E}">
        <p14:creationId xmlns:p14="http://schemas.microsoft.com/office/powerpoint/2010/main" val="2780905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5DF537-89C6-5F4B-DA51-DBA8CB226728}"/>
              </a:ext>
            </a:extLst>
          </p:cNvPr>
          <p:cNvPicPr>
            <a:picLocks noChangeAspect="1"/>
          </p:cNvPicPr>
          <p:nvPr/>
        </p:nvPicPr>
        <p:blipFill>
          <a:blip r:embed="rId2"/>
          <a:stretch>
            <a:fillRect/>
          </a:stretch>
        </p:blipFill>
        <p:spPr>
          <a:xfrm>
            <a:off x="3593237" y="1485900"/>
            <a:ext cx="8042426" cy="4635419"/>
          </a:xfrm>
          <a:prstGeom prst="rect">
            <a:avLst/>
          </a:prstGeom>
        </p:spPr>
      </p:pic>
      <p:sp>
        <p:nvSpPr>
          <p:cNvPr id="6" name="Rectangle: Rounded Corners 5">
            <a:extLst>
              <a:ext uri="{FF2B5EF4-FFF2-40B4-BE49-F238E27FC236}">
                <a16:creationId xmlns:a16="http://schemas.microsoft.com/office/drawing/2014/main" id="{A2D6C0BA-44A3-AE87-9587-97910C9BC65D}"/>
              </a:ext>
            </a:extLst>
          </p:cNvPr>
          <p:cNvSpPr/>
          <p:nvPr/>
        </p:nvSpPr>
        <p:spPr>
          <a:xfrm>
            <a:off x="3593237" y="3611336"/>
            <a:ext cx="246237" cy="21336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Arc 8">
            <a:extLst>
              <a:ext uri="{FF2B5EF4-FFF2-40B4-BE49-F238E27FC236}">
                <a16:creationId xmlns:a16="http://schemas.microsoft.com/office/drawing/2014/main" id="{056330BA-DE12-3849-8C34-DC37155EDE6A}"/>
              </a:ext>
            </a:extLst>
          </p:cNvPr>
          <p:cNvSpPr/>
          <p:nvPr/>
        </p:nvSpPr>
        <p:spPr>
          <a:xfrm rot="17022804">
            <a:off x="3687935" y="2318563"/>
            <a:ext cx="3265821" cy="3264168"/>
          </a:xfrm>
          <a:prstGeom prst="arc">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solidFill>
                <a:schemeClr val="lt1"/>
              </a:solidFill>
            </a:endParaRPr>
          </a:p>
        </p:txBody>
      </p:sp>
      <p:sp>
        <p:nvSpPr>
          <p:cNvPr id="10" name="TextBox 9">
            <a:extLst>
              <a:ext uri="{FF2B5EF4-FFF2-40B4-BE49-F238E27FC236}">
                <a16:creationId xmlns:a16="http://schemas.microsoft.com/office/drawing/2014/main" id="{CF5C042A-21EB-2827-1198-4B4B5DA0A193}"/>
              </a:ext>
            </a:extLst>
          </p:cNvPr>
          <p:cNvSpPr txBox="1"/>
          <p:nvPr/>
        </p:nvSpPr>
        <p:spPr>
          <a:xfrm>
            <a:off x="482259" y="1030906"/>
            <a:ext cx="2756787" cy="3477875"/>
          </a:xfrm>
          <a:prstGeom prst="rect">
            <a:avLst/>
          </a:prstGeom>
          <a:noFill/>
        </p:spPr>
        <p:txBody>
          <a:bodyPr wrap="square" rtlCol="0">
            <a:spAutoFit/>
          </a:bodyPr>
          <a:lstStyle/>
          <a:p>
            <a:r>
              <a:rPr lang="en-IE" sz="2000" dirty="0"/>
              <a:t>Check that you have the most up-to-date Device Pack and that your XC32 compiler is included in the project. To do this, open the Project Properties and view the Packs and Compiler Toolchain.</a:t>
            </a:r>
          </a:p>
          <a:p>
            <a:endParaRPr lang="en-IE" sz="2000" dirty="0"/>
          </a:p>
          <a:p>
            <a:endParaRPr lang="en-IE" sz="2000" dirty="0"/>
          </a:p>
        </p:txBody>
      </p:sp>
      <p:sp>
        <p:nvSpPr>
          <p:cNvPr id="11" name="Title 1">
            <a:extLst>
              <a:ext uri="{FF2B5EF4-FFF2-40B4-BE49-F238E27FC236}">
                <a16:creationId xmlns:a16="http://schemas.microsoft.com/office/drawing/2014/main" id="{8FDEECB8-9478-9809-3D7B-E5B58EC57B90}"/>
              </a:ext>
            </a:extLst>
          </p:cNvPr>
          <p:cNvSpPr txBox="1">
            <a:spLocks/>
          </p:cNvSpPr>
          <p:nvPr/>
        </p:nvSpPr>
        <p:spPr>
          <a:xfrm>
            <a:off x="355602" y="96296"/>
            <a:ext cx="11403631" cy="777240"/>
          </a:xfrm>
          <a:prstGeom prst="rect">
            <a:avLst/>
          </a:prstGeom>
        </p:spPr>
        <p:txBody>
          <a:bodyPr/>
          <a:lstStyle>
            <a:lvl1pPr algn="l" defTabSz="609443" rtl="0" eaLnBrk="1" latinLnBrk="0" hangingPunct="1">
              <a:lnSpc>
                <a:spcPct val="100000"/>
              </a:lnSpc>
              <a:spcBef>
                <a:spcPct val="0"/>
              </a:spcBef>
              <a:buNone/>
              <a:defRPr sz="4400" b="1" kern="1200" normalizeH="0" baseline="0">
                <a:solidFill>
                  <a:srgbClr val="0E3689"/>
                </a:solidFill>
                <a:latin typeface="+mj-lt"/>
                <a:ea typeface="+mj-ea"/>
                <a:cs typeface="+mj-cs"/>
              </a:defRPr>
            </a:lvl1pPr>
          </a:lstStyle>
          <a:p>
            <a:r>
              <a:rPr lang="en-IE" dirty="0"/>
              <a:t>Step 13</a:t>
            </a:r>
          </a:p>
        </p:txBody>
      </p:sp>
      <p:sp>
        <p:nvSpPr>
          <p:cNvPr id="7" name="Rectangle: Rounded Corners 6">
            <a:extLst>
              <a:ext uri="{FF2B5EF4-FFF2-40B4-BE49-F238E27FC236}">
                <a16:creationId xmlns:a16="http://schemas.microsoft.com/office/drawing/2014/main" id="{56B21443-7213-9065-A6CF-E1A49F22ECF9}"/>
              </a:ext>
            </a:extLst>
          </p:cNvPr>
          <p:cNvSpPr/>
          <p:nvPr/>
        </p:nvSpPr>
        <p:spPr>
          <a:xfrm>
            <a:off x="7522158" y="3352799"/>
            <a:ext cx="2390727" cy="15144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31504993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F5C042A-21EB-2827-1198-4B4B5DA0A193}"/>
              </a:ext>
            </a:extLst>
          </p:cNvPr>
          <p:cNvSpPr txBox="1"/>
          <p:nvPr/>
        </p:nvSpPr>
        <p:spPr>
          <a:xfrm>
            <a:off x="489099" y="1172958"/>
            <a:ext cx="3941919" cy="1631216"/>
          </a:xfrm>
          <a:prstGeom prst="rect">
            <a:avLst/>
          </a:prstGeom>
          <a:noFill/>
        </p:spPr>
        <p:txBody>
          <a:bodyPr wrap="square" rtlCol="0">
            <a:spAutoFit/>
          </a:bodyPr>
          <a:lstStyle/>
          <a:p>
            <a:r>
              <a:rPr lang="en-IE" sz="2000"/>
              <a:t>If you don’t have the most up-to-date Device Pack installed, here is how to update it:</a:t>
            </a:r>
          </a:p>
          <a:p>
            <a:endParaRPr lang="en-IE" sz="2000"/>
          </a:p>
          <a:p>
            <a:endParaRPr lang="en-IE" sz="2000"/>
          </a:p>
        </p:txBody>
      </p:sp>
      <p:sp>
        <p:nvSpPr>
          <p:cNvPr id="11" name="Title 1">
            <a:extLst>
              <a:ext uri="{FF2B5EF4-FFF2-40B4-BE49-F238E27FC236}">
                <a16:creationId xmlns:a16="http://schemas.microsoft.com/office/drawing/2014/main" id="{8FDEECB8-9478-9809-3D7B-E5B58EC57B90}"/>
              </a:ext>
            </a:extLst>
          </p:cNvPr>
          <p:cNvSpPr txBox="1">
            <a:spLocks/>
          </p:cNvSpPr>
          <p:nvPr/>
        </p:nvSpPr>
        <p:spPr>
          <a:xfrm>
            <a:off x="355602" y="96296"/>
            <a:ext cx="11403631" cy="777240"/>
          </a:xfrm>
          <a:prstGeom prst="rect">
            <a:avLst/>
          </a:prstGeom>
        </p:spPr>
        <p:txBody>
          <a:bodyPr/>
          <a:lstStyle>
            <a:lvl1pPr algn="l" defTabSz="609443" rtl="0" eaLnBrk="1" latinLnBrk="0" hangingPunct="1">
              <a:lnSpc>
                <a:spcPct val="100000"/>
              </a:lnSpc>
              <a:spcBef>
                <a:spcPct val="0"/>
              </a:spcBef>
              <a:buNone/>
              <a:defRPr sz="4400" b="1" kern="1200" normalizeH="0" baseline="0">
                <a:solidFill>
                  <a:srgbClr val="0E3689"/>
                </a:solidFill>
                <a:latin typeface="+mj-lt"/>
                <a:ea typeface="+mj-ea"/>
                <a:cs typeface="+mj-cs"/>
              </a:defRPr>
            </a:lvl1pPr>
          </a:lstStyle>
          <a:p>
            <a:r>
              <a:rPr lang="en-IE"/>
              <a:t>Step 13 (</a:t>
            </a:r>
            <a:r>
              <a:rPr lang="en-IE" err="1"/>
              <a:t>contd</a:t>
            </a:r>
            <a:r>
              <a:rPr lang="en-IE"/>
              <a:t>) Device Pack Update</a:t>
            </a:r>
          </a:p>
        </p:txBody>
      </p:sp>
      <p:pic>
        <p:nvPicPr>
          <p:cNvPr id="1030" name="Picture 6">
            <a:extLst>
              <a:ext uri="{FF2B5EF4-FFF2-40B4-BE49-F238E27FC236}">
                <a16:creationId xmlns:a16="http://schemas.microsoft.com/office/drawing/2014/main" id="{241B8DFF-3FAC-E166-E577-14B89190E0E6}"/>
              </a:ext>
            </a:extLst>
          </p:cNvPr>
          <p:cNvPicPr>
            <a:picLocks noChangeAspect="1" noChangeArrowheads="1"/>
          </p:cNvPicPr>
          <p:nvPr/>
        </p:nvPicPr>
        <p:blipFill rotWithShape="1">
          <a:blip r:embed="rId2" r:link="rId3">
            <a:extLst>
              <a:ext uri="{28A0092B-C50C-407E-A947-70E740481C1C}">
                <a14:useLocalDpi xmlns:a14="http://schemas.microsoft.com/office/drawing/2010/main" val="0"/>
              </a:ext>
            </a:extLst>
          </a:blip>
          <a:srcRect l="14241" t="20326"/>
          <a:stretch>
            <a:fillRect/>
          </a:stretch>
        </p:blipFill>
        <p:spPr bwMode="auto">
          <a:xfrm>
            <a:off x="4628102" y="1265365"/>
            <a:ext cx="1721419" cy="1446403"/>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7">
            <a:extLst>
              <a:ext uri="{FF2B5EF4-FFF2-40B4-BE49-F238E27FC236}">
                <a16:creationId xmlns:a16="http://schemas.microsoft.com/office/drawing/2014/main" id="{83A5F25D-10D9-2259-885C-172B01A5F488}"/>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9316431" y="1240206"/>
            <a:ext cx="1882984" cy="143591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14">
            <a:extLst>
              <a:ext uri="{FF2B5EF4-FFF2-40B4-BE49-F238E27FC236}">
                <a16:creationId xmlns:a16="http://schemas.microsoft.com/office/drawing/2014/main" id="{F1057B97-8E37-BA03-DC2C-026670912211}"/>
              </a:ext>
            </a:extLst>
          </p:cNvPr>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4628102" y="5290283"/>
            <a:ext cx="1793802" cy="1067973"/>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5">
            <a:extLst>
              <a:ext uri="{FF2B5EF4-FFF2-40B4-BE49-F238E27FC236}">
                <a16:creationId xmlns:a16="http://schemas.microsoft.com/office/drawing/2014/main" id="{50E88D68-6432-BDFA-8B95-C01CD8F0CF8D}"/>
              </a:ext>
            </a:extLst>
          </p:cNvPr>
          <p:cNvPicPr>
            <a:picLocks noChangeAspect="1" noChangeArrowheads="1"/>
          </p:cNvPicPr>
          <p:nvPr/>
        </p:nvPicPr>
        <p:blipFill>
          <a:blip r:embed="rId8" r:link="rId9">
            <a:extLst>
              <a:ext uri="{28A0092B-C50C-407E-A947-70E740481C1C}">
                <a14:useLocalDpi xmlns:a14="http://schemas.microsoft.com/office/drawing/2010/main" val="0"/>
              </a:ext>
            </a:extLst>
          </a:blip>
          <a:srcRect/>
          <a:stretch>
            <a:fillRect/>
          </a:stretch>
        </p:blipFill>
        <p:spPr bwMode="auto">
          <a:xfrm>
            <a:off x="0" y="7732713"/>
            <a:ext cx="1150938" cy="78422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2">
            <a:extLst>
              <a:ext uri="{FF2B5EF4-FFF2-40B4-BE49-F238E27FC236}">
                <a16:creationId xmlns:a16="http://schemas.microsoft.com/office/drawing/2014/main" id="{E9FBEB6C-4A8C-D977-0CFF-6D8522E71614}"/>
              </a:ext>
            </a:extLst>
          </p:cNvPr>
          <p:cNvSpPr>
            <a:spLocks noChangeArrowheads="1"/>
          </p:cNvSpPr>
          <p:nvPr/>
        </p:nvSpPr>
        <p:spPr bwMode="auto">
          <a:xfrm>
            <a:off x="0" y="77327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Arial" panose="020B0604020202020204" pitchFamily="34" charset="0"/>
                <a:ea typeface="Calibri" panose="020F0502020204030204" pitchFamily="34" charset="0"/>
              </a:rPr>
              <a:t>-&gt;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0" name="Picture 6">
            <a:extLst>
              <a:ext uri="{FF2B5EF4-FFF2-40B4-BE49-F238E27FC236}">
                <a16:creationId xmlns:a16="http://schemas.microsoft.com/office/drawing/2014/main" id="{692EDEF4-4BC6-D34C-425D-9B7708A8A06D}"/>
              </a:ext>
            </a:extLst>
          </p:cNvPr>
          <p:cNvPicPr>
            <a:picLocks noChangeAspect="1" noChangeArrowheads="1"/>
          </p:cNvPicPr>
          <p:nvPr/>
        </p:nvPicPr>
        <p:blipFill rotWithShape="1">
          <a:blip r:embed="rId2" r:link="rId3">
            <a:extLst>
              <a:ext uri="{28A0092B-C50C-407E-A947-70E740481C1C}">
                <a14:useLocalDpi xmlns:a14="http://schemas.microsoft.com/office/drawing/2010/main" val="0"/>
              </a:ext>
            </a:extLst>
          </a:blip>
          <a:srcRect l="14241" t="20326"/>
          <a:stretch>
            <a:fillRect/>
          </a:stretch>
        </p:blipFill>
        <p:spPr bwMode="auto">
          <a:xfrm>
            <a:off x="9590013" y="4634117"/>
            <a:ext cx="1721419" cy="1446403"/>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a:extLst>
              <a:ext uri="{FF2B5EF4-FFF2-40B4-BE49-F238E27FC236}">
                <a16:creationId xmlns:a16="http://schemas.microsoft.com/office/drawing/2014/main" id="{55BC6375-AE51-FF1B-0667-4C3155BDC2EF}"/>
              </a:ext>
            </a:extLst>
          </p:cNvPr>
          <p:cNvGrpSpPr/>
          <p:nvPr/>
        </p:nvGrpSpPr>
        <p:grpSpPr>
          <a:xfrm>
            <a:off x="5135653" y="1835333"/>
            <a:ext cx="5677053" cy="876435"/>
            <a:chOff x="5135653" y="1835333"/>
            <a:chExt cx="5677053" cy="876435"/>
          </a:xfrm>
        </p:grpSpPr>
        <p:sp>
          <p:nvSpPr>
            <p:cNvPr id="16" name="Rectangle: Rounded Corners 15">
              <a:extLst>
                <a:ext uri="{FF2B5EF4-FFF2-40B4-BE49-F238E27FC236}">
                  <a16:creationId xmlns:a16="http://schemas.microsoft.com/office/drawing/2014/main" id="{23BBBF32-BDBD-61C8-FCAE-40CC78B29544}"/>
                </a:ext>
              </a:extLst>
            </p:cNvPr>
            <p:cNvSpPr/>
            <p:nvPr/>
          </p:nvSpPr>
          <p:spPr>
            <a:xfrm>
              <a:off x="5135653" y="2406332"/>
              <a:ext cx="982550" cy="30543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7" name="Rectangle: Rounded Corners 16">
              <a:extLst>
                <a:ext uri="{FF2B5EF4-FFF2-40B4-BE49-F238E27FC236}">
                  <a16:creationId xmlns:a16="http://schemas.microsoft.com/office/drawing/2014/main" id="{5C32EEC4-53DC-FC50-6616-F7AC5AD6B961}"/>
                </a:ext>
              </a:extLst>
            </p:cNvPr>
            <p:cNvSpPr/>
            <p:nvPr/>
          </p:nvSpPr>
          <p:spPr>
            <a:xfrm>
              <a:off x="9830156" y="2370687"/>
              <a:ext cx="982550" cy="30543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19" name="Straight Arrow Connector 18">
              <a:extLst>
                <a:ext uri="{FF2B5EF4-FFF2-40B4-BE49-F238E27FC236}">
                  <a16:creationId xmlns:a16="http://schemas.microsoft.com/office/drawing/2014/main" id="{A42DC82D-1FAA-626C-AD85-60F591C939B4}"/>
                </a:ext>
              </a:extLst>
            </p:cNvPr>
            <p:cNvCxnSpPr>
              <a:cxnSpLocks/>
            </p:cNvCxnSpPr>
            <p:nvPr/>
          </p:nvCxnSpPr>
          <p:spPr>
            <a:xfrm flipV="1">
              <a:off x="6118203" y="2500412"/>
              <a:ext cx="3615548" cy="22993"/>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1" name="TextBox 20">
              <a:extLst>
                <a:ext uri="{FF2B5EF4-FFF2-40B4-BE49-F238E27FC236}">
                  <a16:creationId xmlns:a16="http://schemas.microsoft.com/office/drawing/2014/main" id="{FCEB2CB4-FD73-D19D-7875-D7F42A4C5643}"/>
                </a:ext>
              </a:extLst>
            </p:cNvPr>
            <p:cNvSpPr txBox="1"/>
            <p:nvPr/>
          </p:nvSpPr>
          <p:spPr>
            <a:xfrm>
              <a:off x="6216117" y="1835333"/>
              <a:ext cx="3419719" cy="646331"/>
            </a:xfrm>
            <a:prstGeom prst="rect">
              <a:avLst/>
            </a:prstGeom>
            <a:noFill/>
          </p:spPr>
          <p:txBody>
            <a:bodyPr wrap="none" rtlCol="0">
              <a:spAutoFit/>
            </a:bodyPr>
            <a:lstStyle/>
            <a:p>
              <a:r>
                <a:rPr lang="en-IE" sz="1800">
                  <a:solidFill>
                    <a:srgbClr val="FF0000"/>
                  </a:solidFill>
                </a:rPr>
                <a:t>For example, if instead of 3.8.234, </a:t>
              </a:r>
            </a:p>
            <a:p>
              <a:r>
                <a:rPr lang="en-IE" sz="1800">
                  <a:solidFill>
                    <a:srgbClr val="FF0000"/>
                  </a:solidFill>
                </a:rPr>
                <a:t>you have 3.7.122</a:t>
              </a:r>
              <a:endParaRPr lang="en-US" sz="1800">
                <a:solidFill>
                  <a:srgbClr val="FF0000"/>
                </a:solidFill>
              </a:endParaRPr>
            </a:p>
          </p:txBody>
        </p:sp>
      </p:grpSp>
      <p:sp>
        <p:nvSpPr>
          <p:cNvPr id="24" name="TextBox 23">
            <a:extLst>
              <a:ext uri="{FF2B5EF4-FFF2-40B4-BE49-F238E27FC236}">
                <a16:creationId xmlns:a16="http://schemas.microsoft.com/office/drawing/2014/main" id="{06FE0FBB-53C9-F344-3AC1-C4FE7225EB35}"/>
              </a:ext>
            </a:extLst>
          </p:cNvPr>
          <p:cNvSpPr txBox="1"/>
          <p:nvPr/>
        </p:nvSpPr>
        <p:spPr>
          <a:xfrm>
            <a:off x="573520" y="3019921"/>
            <a:ext cx="3941919" cy="1631216"/>
          </a:xfrm>
          <a:prstGeom prst="rect">
            <a:avLst/>
          </a:prstGeom>
          <a:noFill/>
        </p:spPr>
        <p:txBody>
          <a:bodyPr wrap="square" rtlCol="0">
            <a:spAutoFit/>
          </a:bodyPr>
          <a:lstStyle/>
          <a:p>
            <a:r>
              <a:rPr lang="en-IE" sz="2000"/>
              <a:t>Go to Tools &gt; Packs and search for “SAME54_DFP” and select the most recent version, and Update</a:t>
            </a:r>
          </a:p>
          <a:p>
            <a:endParaRPr lang="en-IE" sz="2000"/>
          </a:p>
          <a:p>
            <a:endParaRPr lang="en-IE" sz="2000"/>
          </a:p>
        </p:txBody>
      </p:sp>
      <p:grpSp>
        <p:nvGrpSpPr>
          <p:cNvPr id="33" name="Group 32">
            <a:extLst>
              <a:ext uri="{FF2B5EF4-FFF2-40B4-BE49-F238E27FC236}">
                <a16:creationId xmlns:a16="http://schemas.microsoft.com/office/drawing/2014/main" id="{A3649843-50A9-6560-5E35-6E24B1ACD593}"/>
              </a:ext>
            </a:extLst>
          </p:cNvPr>
          <p:cNvGrpSpPr/>
          <p:nvPr/>
        </p:nvGrpSpPr>
        <p:grpSpPr>
          <a:xfrm>
            <a:off x="4515439" y="3087665"/>
            <a:ext cx="7416139" cy="1607015"/>
            <a:chOff x="4414013" y="2899044"/>
            <a:chExt cx="7416139" cy="1607015"/>
          </a:xfrm>
        </p:grpSpPr>
        <p:pic>
          <p:nvPicPr>
            <p:cNvPr id="1027" name="Picture 13">
              <a:extLst>
                <a:ext uri="{FF2B5EF4-FFF2-40B4-BE49-F238E27FC236}">
                  <a16:creationId xmlns:a16="http://schemas.microsoft.com/office/drawing/2014/main" id="{7CD65BB7-CFDC-1EDC-68B2-CDEF37C4E09C}"/>
                </a:ext>
              </a:extLst>
            </p:cNvPr>
            <p:cNvPicPr>
              <a:picLocks noChangeAspect="1" noChangeArrowheads="1"/>
            </p:cNvPicPr>
            <p:nvPr/>
          </p:nvPicPr>
          <p:blipFill>
            <a:blip r:embed="rId10" r:link="rId11">
              <a:extLst>
                <a:ext uri="{28A0092B-C50C-407E-A947-70E740481C1C}">
                  <a14:useLocalDpi xmlns:a14="http://schemas.microsoft.com/office/drawing/2010/main" val="0"/>
                </a:ext>
              </a:extLst>
            </a:blip>
            <a:srcRect/>
            <a:stretch>
              <a:fillRect/>
            </a:stretch>
          </p:blipFill>
          <p:spPr bwMode="auto">
            <a:xfrm>
              <a:off x="7029552" y="2899044"/>
              <a:ext cx="4800600" cy="136366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56B21443-7213-9065-A6CF-E1A49F22ECF9}"/>
                </a:ext>
              </a:extLst>
            </p:cNvPr>
            <p:cNvSpPr/>
            <p:nvPr/>
          </p:nvSpPr>
          <p:spPr>
            <a:xfrm>
              <a:off x="7152671" y="3270455"/>
              <a:ext cx="4599722" cy="2852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028" name="Picture 11">
              <a:extLst>
                <a:ext uri="{FF2B5EF4-FFF2-40B4-BE49-F238E27FC236}">
                  <a16:creationId xmlns:a16="http://schemas.microsoft.com/office/drawing/2014/main" id="{9680E350-D051-D2E4-10D2-D4C9679E8828}"/>
                </a:ext>
              </a:extLst>
            </p:cNvPr>
            <p:cNvPicPr>
              <a:picLocks noChangeAspect="1" noChangeArrowheads="1"/>
            </p:cNvPicPr>
            <p:nvPr/>
          </p:nvPicPr>
          <p:blipFill>
            <a:blip r:embed="rId12" r:link="rId13">
              <a:extLst>
                <a:ext uri="{28A0092B-C50C-407E-A947-70E740481C1C}">
                  <a14:useLocalDpi xmlns:a14="http://schemas.microsoft.com/office/drawing/2010/main" val="0"/>
                </a:ext>
              </a:extLst>
            </a:blip>
            <a:srcRect/>
            <a:stretch>
              <a:fillRect/>
            </a:stretch>
          </p:blipFill>
          <p:spPr bwMode="auto">
            <a:xfrm>
              <a:off x="4414013" y="2997934"/>
              <a:ext cx="2193925" cy="1508125"/>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pic>
        <p:cxnSp>
          <p:nvCxnSpPr>
            <p:cNvPr id="25" name="Straight Arrow Connector 24">
              <a:extLst>
                <a:ext uri="{FF2B5EF4-FFF2-40B4-BE49-F238E27FC236}">
                  <a16:creationId xmlns:a16="http://schemas.microsoft.com/office/drawing/2014/main" id="{3C8BAD1E-A9A0-43F7-9F16-B308A90DD9FD}"/>
                </a:ext>
              </a:extLst>
            </p:cNvPr>
            <p:cNvCxnSpPr>
              <a:cxnSpLocks/>
              <a:endCxn id="7" idx="1"/>
            </p:cNvCxnSpPr>
            <p:nvPr/>
          </p:nvCxnSpPr>
          <p:spPr>
            <a:xfrm flipV="1">
              <a:off x="6642375" y="3413086"/>
              <a:ext cx="510296" cy="11496"/>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32" name="Group 31">
            <a:extLst>
              <a:ext uri="{FF2B5EF4-FFF2-40B4-BE49-F238E27FC236}">
                <a16:creationId xmlns:a16="http://schemas.microsoft.com/office/drawing/2014/main" id="{F13898E6-5427-EB7E-543B-E6CDA0E178B4}"/>
              </a:ext>
            </a:extLst>
          </p:cNvPr>
          <p:cNvGrpSpPr/>
          <p:nvPr/>
        </p:nvGrpSpPr>
        <p:grpSpPr>
          <a:xfrm>
            <a:off x="5389174" y="5290107"/>
            <a:ext cx="5677053" cy="835688"/>
            <a:chOff x="5389174" y="5290107"/>
            <a:chExt cx="5677053" cy="835688"/>
          </a:xfrm>
        </p:grpSpPr>
        <p:sp>
          <p:nvSpPr>
            <p:cNvPr id="28" name="Rectangle: Rounded Corners 27">
              <a:extLst>
                <a:ext uri="{FF2B5EF4-FFF2-40B4-BE49-F238E27FC236}">
                  <a16:creationId xmlns:a16="http://schemas.microsoft.com/office/drawing/2014/main" id="{C919BF96-2A56-1D04-7C90-F50541F57D2F}"/>
                </a:ext>
              </a:extLst>
            </p:cNvPr>
            <p:cNvSpPr/>
            <p:nvPr/>
          </p:nvSpPr>
          <p:spPr>
            <a:xfrm>
              <a:off x="5389174" y="5820359"/>
              <a:ext cx="982550" cy="30543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9" name="Rectangle: Rounded Corners 28">
              <a:extLst>
                <a:ext uri="{FF2B5EF4-FFF2-40B4-BE49-F238E27FC236}">
                  <a16:creationId xmlns:a16="http://schemas.microsoft.com/office/drawing/2014/main" id="{22C98511-3847-7D4A-3790-5C28FDD55777}"/>
                </a:ext>
              </a:extLst>
            </p:cNvPr>
            <p:cNvSpPr/>
            <p:nvPr/>
          </p:nvSpPr>
          <p:spPr>
            <a:xfrm>
              <a:off x="10083677" y="5784714"/>
              <a:ext cx="982550" cy="30543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30" name="Straight Arrow Connector 29">
              <a:extLst>
                <a:ext uri="{FF2B5EF4-FFF2-40B4-BE49-F238E27FC236}">
                  <a16:creationId xmlns:a16="http://schemas.microsoft.com/office/drawing/2014/main" id="{8C39CA16-38A5-FD77-AC6B-D94E8F6B5873}"/>
                </a:ext>
              </a:extLst>
            </p:cNvPr>
            <p:cNvCxnSpPr>
              <a:cxnSpLocks/>
            </p:cNvCxnSpPr>
            <p:nvPr/>
          </p:nvCxnSpPr>
          <p:spPr>
            <a:xfrm flipV="1">
              <a:off x="6371724" y="5914439"/>
              <a:ext cx="3615548" cy="22993"/>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31" name="TextBox 30">
              <a:extLst>
                <a:ext uri="{FF2B5EF4-FFF2-40B4-BE49-F238E27FC236}">
                  <a16:creationId xmlns:a16="http://schemas.microsoft.com/office/drawing/2014/main" id="{97D97E63-52FC-29D0-6EA9-49FEE4737BD5}"/>
                </a:ext>
              </a:extLst>
            </p:cNvPr>
            <p:cNvSpPr txBox="1"/>
            <p:nvPr/>
          </p:nvSpPr>
          <p:spPr>
            <a:xfrm>
              <a:off x="6840464" y="5290107"/>
              <a:ext cx="2485552" cy="646331"/>
            </a:xfrm>
            <a:prstGeom prst="rect">
              <a:avLst/>
            </a:prstGeom>
            <a:noFill/>
          </p:spPr>
          <p:txBody>
            <a:bodyPr wrap="none" rtlCol="0">
              <a:spAutoFit/>
            </a:bodyPr>
            <a:lstStyle/>
            <a:p>
              <a:r>
                <a:rPr lang="en-IE" sz="1800">
                  <a:solidFill>
                    <a:srgbClr val="FF0000"/>
                  </a:solidFill>
                </a:rPr>
                <a:t>Open Project Properties </a:t>
              </a:r>
            </a:p>
            <a:p>
              <a:r>
                <a:rPr lang="en-IE" sz="1800">
                  <a:solidFill>
                    <a:srgbClr val="FF0000"/>
                  </a:solidFill>
                </a:rPr>
                <a:t>to change the version</a:t>
              </a:r>
              <a:endParaRPr lang="en-US" sz="1800">
                <a:solidFill>
                  <a:srgbClr val="FF0000"/>
                </a:solidFill>
              </a:endParaRPr>
            </a:p>
          </p:txBody>
        </p:sp>
      </p:grpSp>
      <p:sp>
        <p:nvSpPr>
          <p:cNvPr id="34" name="TextBox 33">
            <a:extLst>
              <a:ext uri="{FF2B5EF4-FFF2-40B4-BE49-F238E27FC236}">
                <a16:creationId xmlns:a16="http://schemas.microsoft.com/office/drawing/2014/main" id="{613A42B9-BE7A-A94C-9C02-CCB7F94CCE4F}"/>
              </a:ext>
            </a:extLst>
          </p:cNvPr>
          <p:cNvSpPr txBox="1"/>
          <p:nvPr/>
        </p:nvSpPr>
        <p:spPr>
          <a:xfrm>
            <a:off x="476903" y="5357318"/>
            <a:ext cx="3941919" cy="1323439"/>
          </a:xfrm>
          <a:prstGeom prst="rect">
            <a:avLst/>
          </a:prstGeom>
          <a:noFill/>
        </p:spPr>
        <p:txBody>
          <a:bodyPr wrap="square" rtlCol="0">
            <a:spAutoFit/>
          </a:bodyPr>
          <a:lstStyle/>
          <a:p>
            <a:r>
              <a:rPr lang="en-IE" sz="2000" dirty="0"/>
              <a:t>Afterwards, change the version in the Project Properties</a:t>
            </a:r>
          </a:p>
          <a:p>
            <a:endParaRPr lang="en-IE" sz="2000" dirty="0"/>
          </a:p>
          <a:p>
            <a:endParaRPr lang="en-IE" sz="2000" dirty="0"/>
          </a:p>
        </p:txBody>
      </p:sp>
    </p:spTree>
    <p:extLst>
      <p:ext uri="{BB962C8B-B14F-4D97-AF65-F5344CB8AC3E}">
        <p14:creationId xmlns:p14="http://schemas.microsoft.com/office/powerpoint/2010/main" val="1714370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77CE69F-EC64-F699-5861-40F326FABB84}"/>
              </a:ext>
            </a:extLst>
          </p:cNvPr>
          <p:cNvPicPr>
            <a:picLocks noChangeAspect="1"/>
          </p:cNvPicPr>
          <p:nvPr/>
        </p:nvPicPr>
        <p:blipFill>
          <a:blip r:embed="rId3"/>
          <a:stretch>
            <a:fillRect/>
          </a:stretch>
        </p:blipFill>
        <p:spPr>
          <a:xfrm>
            <a:off x="6891708" y="1386841"/>
            <a:ext cx="4096332" cy="3092458"/>
          </a:xfrm>
          <a:prstGeom prst="rect">
            <a:avLst/>
          </a:prstGeom>
          <a:solidFill>
            <a:schemeClr val="accent3">
              <a:lumMod val="60000"/>
              <a:lumOff val="40000"/>
            </a:schemeClr>
          </a:solidFill>
          <a:ln>
            <a:noFill/>
          </a:ln>
          <a:effectLst/>
        </p:spPr>
      </p:pic>
      <p:sp>
        <p:nvSpPr>
          <p:cNvPr id="2" name="Title 1">
            <a:extLst>
              <a:ext uri="{FF2B5EF4-FFF2-40B4-BE49-F238E27FC236}">
                <a16:creationId xmlns:a16="http://schemas.microsoft.com/office/drawing/2014/main" id="{101275D1-BC10-E9B0-66C4-59C2BCA4FEEE}"/>
              </a:ext>
            </a:extLst>
          </p:cNvPr>
          <p:cNvSpPr>
            <a:spLocks noGrp="1"/>
          </p:cNvSpPr>
          <p:nvPr>
            <p:ph type="title"/>
          </p:nvPr>
        </p:nvSpPr>
        <p:spPr>
          <a:xfrm>
            <a:off x="355603" y="96296"/>
            <a:ext cx="5892798" cy="777240"/>
          </a:xfrm>
        </p:spPr>
        <p:txBody>
          <a:bodyPr/>
          <a:lstStyle/>
          <a:p>
            <a:r>
              <a:rPr lang="en-IE" dirty="0"/>
              <a:t>Goal of this Hands-On Training</a:t>
            </a:r>
          </a:p>
        </p:txBody>
      </p:sp>
      <p:sp>
        <p:nvSpPr>
          <p:cNvPr id="3" name="Content Placeholder 2">
            <a:extLst>
              <a:ext uri="{FF2B5EF4-FFF2-40B4-BE49-F238E27FC236}">
                <a16:creationId xmlns:a16="http://schemas.microsoft.com/office/drawing/2014/main" id="{746B9BC3-45ED-9CBC-F43C-E5812F00BDD2}"/>
              </a:ext>
            </a:extLst>
          </p:cNvPr>
          <p:cNvSpPr>
            <a:spLocks noGrp="1"/>
          </p:cNvSpPr>
          <p:nvPr>
            <p:ph sz="quarter" idx="13"/>
          </p:nvPr>
        </p:nvSpPr>
        <p:spPr>
          <a:xfrm>
            <a:off x="238860" y="1667394"/>
            <a:ext cx="5893530" cy="2805964"/>
          </a:xfrm>
        </p:spPr>
        <p:txBody>
          <a:bodyPr>
            <a:normAutofit/>
          </a:bodyPr>
          <a:lstStyle/>
          <a:p>
            <a:r>
              <a:rPr lang="en-IE" dirty="0"/>
              <a:t>Present a demonstration of an example of Single Pair Ethernet communication over 10BASE-T1S</a:t>
            </a:r>
          </a:p>
          <a:p>
            <a:r>
              <a:rPr lang="en-IE" dirty="0"/>
              <a:t>Use LAN8670 RMII evaluation board with SAME54 Curiosity Ultra</a:t>
            </a:r>
          </a:p>
          <a:p>
            <a:r>
              <a:rPr lang="en-IE" dirty="0"/>
              <a:t>Based on Application Note AN4131</a:t>
            </a:r>
          </a:p>
          <a:p>
            <a:endParaRPr lang="en-IE" dirty="0"/>
          </a:p>
        </p:txBody>
      </p:sp>
      <p:grpSp>
        <p:nvGrpSpPr>
          <p:cNvPr id="7" name="Group 6">
            <a:extLst>
              <a:ext uri="{FF2B5EF4-FFF2-40B4-BE49-F238E27FC236}">
                <a16:creationId xmlns:a16="http://schemas.microsoft.com/office/drawing/2014/main" id="{F682746D-B919-B009-2888-71BA55C7B8C9}"/>
              </a:ext>
            </a:extLst>
          </p:cNvPr>
          <p:cNvGrpSpPr/>
          <p:nvPr/>
        </p:nvGrpSpPr>
        <p:grpSpPr>
          <a:xfrm>
            <a:off x="6739308" y="966672"/>
            <a:ext cx="4422282" cy="4105221"/>
            <a:chOff x="6855318" y="923074"/>
            <a:chExt cx="4422282" cy="4105221"/>
          </a:xfrm>
        </p:grpSpPr>
        <p:pic>
          <p:nvPicPr>
            <p:cNvPr id="5" name="Picture 4">
              <a:extLst>
                <a:ext uri="{FF2B5EF4-FFF2-40B4-BE49-F238E27FC236}">
                  <a16:creationId xmlns:a16="http://schemas.microsoft.com/office/drawing/2014/main" id="{E5717B6A-A767-6761-3B30-AC5324693694}"/>
                </a:ext>
              </a:extLst>
            </p:cNvPr>
            <p:cNvPicPr>
              <a:picLocks noChangeAspect="1"/>
            </p:cNvPicPr>
            <p:nvPr/>
          </p:nvPicPr>
          <p:blipFill>
            <a:blip r:embed="rId4"/>
            <a:stretch>
              <a:fillRect/>
            </a:stretch>
          </p:blipFill>
          <p:spPr>
            <a:xfrm>
              <a:off x="6855318" y="923074"/>
              <a:ext cx="4370652" cy="3506686"/>
            </a:xfrm>
            <a:prstGeom prst="rect">
              <a:avLst/>
            </a:prstGeom>
          </p:spPr>
        </p:pic>
        <p:sp>
          <p:nvSpPr>
            <p:cNvPr id="6" name="Rectangle 5">
              <a:extLst>
                <a:ext uri="{FF2B5EF4-FFF2-40B4-BE49-F238E27FC236}">
                  <a16:creationId xmlns:a16="http://schemas.microsoft.com/office/drawing/2014/main" id="{F04CD6F4-52A5-3690-6283-1EF74AA824AA}"/>
                </a:ext>
              </a:extLst>
            </p:cNvPr>
            <p:cNvSpPr/>
            <p:nvPr/>
          </p:nvSpPr>
          <p:spPr>
            <a:xfrm>
              <a:off x="6868160" y="2203815"/>
              <a:ext cx="4409440" cy="2824480"/>
            </a:xfrm>
            <a:prstGeom prst="rect">
              <a:avLst/>
            </a:prstGeom>
            <a:gradFill flip="none" rotWithShape="1">
              <a:gsLst>
                <a:gs pos="0">
                  <a:schemeClr val="bg1">
                    <a:alpha val="0"/>
                  </a:schemeClr>
                </a:gs>
                <a:gs pos="35000">
                  <a:srgbClr val="FFFFFF">
                    <a:alpha val="37000"/>
                  </a:srgbClr>
                </a:gs>
                <a:gs pos="63000">
                  <a:srgbClr val="FFFFFF">
                    <a:alpha val="67000"/>
                  </a:srgbClr>
                </a:gs>
                <a:gs pos="100000">
                  <a:srgbClr val="FFFFFF"/>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dirty="0"/>
            </a:p>
          </p:txBody>
        </p:sp>
      </p:grpSp>
      <p:sp>
        <p:nvSpPr>
          <p:cNvPr id="8" name="Content Placeholder 2">
            <a:extLst>
              <a:ext uri="{FF2B5EF4-FFF2-40B4-BE49-F238E27FC236}">
                <a16:creationId xmlns:a16="http://schemas.microsoft.com/office/drawing/2014/main" id="{D370AEE0-2065-C082-F909-9B1DA47736BD}"/>
              </a:ext>
            </a:extLst>
          </p:cNvPr>
          <p:cNvSpPr txBox="1">
            <a:spLocks/>
          </p:cNvSpPr>
          <p:nvPr/>
        </p:nvSpPr>
        <p:spPr>
          <a:xfrm>
            <a:off x="6593840" y="5218355"/>
            <a:ext cx="4643120" cy="1433142"/>
          </a:xfrm>
          <a:prstGeom prst="rect">
            <a:avLst/>
          </a:prstGeom>
        </p:spPr>
        <p:txBody>
          <a:bodyPr vert="horz" lIns="121888" tIns="60944" rIns="121888" bIns="60944" rtlCol="0">
            <a:normAutofit/>
          </a:bodyPr>
          <a:lstStyle>
            <a:lvl1pPr marL="274201" indent="-274201" algn="l" defTabSz="609443" rtl="0" eaLnBrk="1" latinLnBrk="0" hangingPunct="1">
              <a:spcBef>
                <a:spcPts val="300"/>
              </a:spcBef>
              <a:buClr>
                <a:srgbClr val="0E3689"/>
              </a:buClr>
              <a:buFont typeface="Arial"/>
              <a:buChar char="•"/>
              <a:defRPr sz="3200" b="1" kern="1200">
                <a:solidFill>
                  <a:srgbClr val="070707"/>
                </a:solidFill>
                <a:latin typeface="+mn-lt"/>
                <a:ea typeface="+mn-ea"/>
                <a:cs typeface="+mn-cs"/>
              </a:defRPr>
            </a:lvl1pPr>
            <a:lvl2pPr marL="576072" indent="-274320" algn="l" defTabSz="609443" rtl="0" eaLnBrk="1" latinLnBrk="0" hangingPunct="1">
              <a:spcBef>
                <a:spcPts val="300"/>
              </a:spcBef>
              <a:buClr>
                <a:srgbClr val="1D9CE4"/>
              </a:buClr>
              <a:buFont typeface="Arial" panose="020B0604020202020204" pitchFamily="34" charset="0"/>
              <a:buChar char="•"/>
              <a:defRPr sz="2800" kern="1200">
                <a:solidFill>
                  <a:srgbClr val="070707"/>
                </a:solidFill>
                <a:latin typeface="+mn-lt"/>
                <a:ea typeface="+mn-ea"/>
                <a:cs typeface="+mn-cs"/>
              </a:defRPr>
            </a:lvl2pPr>
            <a:lvl3pPr marL="868680" indent="-274320" algn="l" defTabSz="609443" rtl="0" eaLnBrk="1" latinLnBrk="0" hangingPunct="1">
              <a:spcBef>
                <a:spcPts val="300"/>
              </a:spcBef>
              <a:buClr>
                <a:srgbClr val="1D9CE4"/>
              </a:buClr>
              <a:buFont typeface="Arial"/>
              <a:buChar char="•"/>
              <a:defRPr sz="2400" kern="1200">
                <a:solidFill>
                  <a:srgbClr val="070707"/>
                </a:solidFill>
                <a:latin typeface="+mn-lt"/>
                <a:ea typeface="+mn-ea"/>
                <a:cs typeface="+mn-cs"/>
              </a:defRPr>
            </a:lvl3pPr>
            <a:lvl4pPr marL="1143000"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4pPr>
            <a:lvl5pPr marL="1435608"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IE" sz="2400" dirty="0"/>
              <a:t>Link to AN4131 is given </a:t>
            </a:r>
            <a:r>
              <a:rPr lang="en-IE" sz="2400" dirty="0">
                <a:hlinkClick r:id="rId5"/>
              </a:rPr>
              <a:t>here</a:t>
            </a:r>
            <a:r>
              <a:rPr lang="en-IE" sz="2400" dirty="0"/>
              <a:t> and is also available on </a:t>
            </a:r>
            <a:r>
              <a:rPr lang="en-IE" sz="2400" dirty="0">
                <a:hlinkClick r:id="rId6"/>
              </a:rPr>
              <a:t>LAN8670 Product Page</a:t>
            </a:r>
            <a:endParaRPr lang="en-IE" sz="2400" dirty="0"/>
          </a:p>
        </p:txBody>
      </p:sp>
      <p:sp>
        <p:nvSpPr>
          <p:cNvPr id="9" name="Rectangle 8">
            <a:extLst>
              <a:ext uri="{FF2B5EF4-FFF2-40B4-BE49-F238E27FC236}">
                <a16:creationId xmlns:a16="http://schemas.microsoft.com/office/drawing/2014/main" id="{348AC90C-671C-2F66-B57B-C34B09E7E326}"/>
              </a:ext>
            </a:extLst>
          </p:cNvPr>
          <p:cNvSpPr/>
          <p:nvPr/>
        </p:nvSpPr>
        <p:spPr>
          <a:xfrm>
            <a:off x="6400800" y="711200"/>
            <a:ext cx="5029200" cy="4214232"/>
          </a:xfrm>
          <a:prstGeom prst="rect">
            <a:avLst/>
          </a:prstGeom>
          <a:noFill/>
          <a:ln w="38100">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dirty="0"/>
          </a:p>
        </p:txBody>
      </p:sp>
    </p:spTree>
    <p:extLst>
      <p:ext uri="{BB962C8B-B14F-4D97-AF65-F5344CB8AC3E}">
        <p14:creationId xmlns:p14="http://schemas.microsoft.com/office/powerpoint/2010/main" val="1549100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1A7E1D1-A18A-8498-C23D-B502A9A347C7}"/>
              </a:ext>
            </a:extLst>
          </p:cNvPr>
          <p:cNvPicPr>
            <a:picLocks noChangeAspect="1"/>
          </p:cNvPicPr>
          <p:nvPr/>
        </p:nvPicPr>
        <p:blipFill>
          <a:blip r:embed="rId2"/>
          <a:stretch>
            <a:fillRect/>
          </a:stretch>
        </p:blipFill>
        <p:spPr>
          <a:xfrm>
            <a:off x="3823063" y="1179908"/>
            <a:ext cx="7745483" cy="4674971"/>
          </a:xfrm>
          <a:prstGeom prst="rect">
            <a:avLst/>
          </a:prstGeom>
        </p:spPr>
      </p:pic>
      <p:sp>
        <p:nvSpPr>
          <p:cNvPr id="4" name="TextBox 3">
            <a:extLst>
              <a:ext uri="{FF2B5EF4-FFF2-40B4-BE49-F238E27FC236}">
                <a16:creationId xmlns:a16="http://schemas.microsoft.com/office/drawing/2014/main" id="{CA6C797C-5F29-F149-376B-3F40F0B858A4}"/>
              </a:ext>
            </a:extLst>
          </p:cNvPr>
          <p:cNvSpPr txBox="1"/>
          <p:nvPr/>
        </p:nvSpPr>
        <p:spPr>
          <a:xfrm>
            <a:off x="482259" y="1030906"/>
            <a:ext cx="2756787" cy="4093428"/>
          </a:xfrm>
          <a:prstGeom prst="rect">
            <a:avLst/>
          </a:prstGeom>
          <a:noFill/>
        </p:spPr>
        <p:txBody>
          <a:bodyPr wrap="square" rtlCol="0">
            <a:spAutoFit/>
          </a:bodyPr>
          <a:lstStyle/>
          <a:p>
            <a:r>
              <a:rPr lang="en-IE" sz="2000" dirty="0"/>
              <a:t>Now you are all set!  Take note of the location of your project, you can do this by opening the Project Properties and going to the General category, and viewing the Project Location.</a:t>
            </a:r>
          </a:p>
          <a:p>
            <a:endParaRPr lang="en-IE" sz="2000" dirty="0"/>
          </a:p>
          <a:p>
            <a:r>
              <a:rPr lang="en-IE" sz="2000" dirty="0"/>
              <a:t>You will be able to close the project now, and re-open when you need it.</a:t>
            </a:r>
          </a:p>
          <a:p>
            <a:endParaRPr lang="en-IE" sz="2000" dirty="0"/>
          </a:p>
        </p:txBody>
      </p:sp>
      <p:sp>
        <p:nvSpPr>
          <p:cNvPr id="7" name="Rectangle: Rounded Corners 6">
            <a:extLst>
              <a:ext uri="{FF2B5EF4-FFF2-40B4-BE49-F238E27FC236}">
                <a16:creationId xmlns:a16="http://schemas.microsoft.com/office/drawing/2014/main" id="{DB4E4B9E-E3A3-0612-FBA7-7D0D4B8DFCCD}"/>
              </a:ext>
            </a:extLst>
          </p:cNvPr>
          <p:cNvSpPr/>
          <p:nvPr/>
        </p:nvSpPr>
        <p:spPr>
          <a:xfrm>
            <a:off x="3798026" y="3517393"/>
            <a:ext cx="246237" cy="21336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Rectangle 7">
            <a:extLst>
              <a:ext uri="{FF2B5EF4-FFF2-40B4-BE49-F238E27FC236}">
                <a16:creationId xmlns:a16="http://schemas.microsoft.com/office/drawing/2014/main" id="{238DBA36-B73B-78CB-5D67-2835E8359435}"/>
              </a:ext>
            </a:extLst>
          </p:cNvPr>
          <p:cNvSpPr/>
          <p:nvPr/>
        </p:nvSpPr>
        <p:spPr>
          <a:xfrm>
            <a:off x="5787916" y="2112645"/>
            <a:ext cx="5780630" cy="37422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Rectangle: Rounded Corners 8">
            <a:extLst>
              <a:ext uri="{FF2B5EF4-FFF2-40B4-BE49-F238E27FC236}">
                <a16:creationId xmlns:a16="http://schemas.microsoft.com/office/drawing/2014/main" id="{67D72763-0CE4-E72F-C3DE-E0A7CEB9DA40}"/>
              </a:ext>
            </a:extLst>
          </p:cNvPr>
          <p:cNvSpPr/>
          <p:nvPr/>
        </p:nvSpPr>
        <p:spPr>
          <a:xfrm>
            <a:off x="6096000" y="2409282"/>
            <a:ext cx="361950" cy="19158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2" name="Rectangle: Rounded Corners 11">
            <a:extLst>
              <a:ext uri="{FF2B5EF4-FFF2-40B4-BE49-F238E27FC236}">
                <a16:creationId xmlns:a16="http://schemas.microsoft.com/office/drawing/2014/main" id="{26CD02E7-F121-D4F2-DEDF-E1ED94479346}"/>
              </a:ext>
            </a:extLst>
          </p:cNvPr>
          <p:cNvSpPr/>
          <p:nvPr/>
        </p:nvSpPr>
        <p:spPr>
          <a:xfrm>
            <a:off x="7460848" y="2342336"/>
            <a:ext cx="4026301" cy="1627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3" name="Arc 12">
            <a:extLst>
              <a:ext uri="{FF2B5EF4-FFF2-40B4-BE49-F238E27FC236}">
                <a16:creationId xmlns:a16="http://schemas.microsoft.com/office/drawing/2014/main" id="{BF00219A-B0E4-88E4-1C64-D73DF04C0E79}"/>
              </a:ext>
            </a:extLst>
          </p:cNvPr>
          <p:cNvSpPr/>
          <p:nvPr/>
        </p:nvSpPr>
        <p:spPr>
          <a:xfrm rot="17022804">
            <a:off x="3740397" y="2309947"/>
            <a:ext cx="3283859" cy="3037473"/>
          </a:xfrm>
          <a:prstGeom prst="arc">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solidFill>
                <a:schemeClr val="lt1"/>
              </a:solidFill>
            </a:endParaRPr>
          </a:p>
        </p:txBody>
      </p:sp>
      <p:sp>
        <p:nvSpPr>
          <p:cNvPr id="14" name="Title 1">
            <a:extLst>
              <a:ext uri="{FF2B5EF4-FFF2-40B4-BE49-F238E27FC236}">
                <a16:creationId xmlns:a16="http://schemas.microsoft.com/office/drawing/2014/main" id="{28A6D922-59E2-3A60-D376-276B0637EF6B}"/>
              </a:ext>
            </a:extLst>
          </p:cNvPr>
          <p:cNvSpPr txBox="1">
            <a:spLocks/>
          </p:cNvSpPr>
          <p:nvPr/>
        </p:nvSpPr>
        <p:spPr>
          <a:xfrm>
            <a:off x="355602" y="96296"/>
            <a:ext cx="11403631" cy="777240"/>
          </a:xfrm>
          <a:prstGeom prst="rect">
            <a:avLst/>
          </a:prstGeom>
        </p:spPr>
        <p:txBody>
          <a:bodyPr/>
          <a:lstStyle>
            <a:lvl1pPr algn="l" defTabSz="609443" rtl="0" eaLnBrk="1" latinLnBrk="0" hangingPunct="1">
              <a:lnSpc>
                <a:spcPct val="100000"/>
              </a:lnSpc>
              <a:spcBef>
                <a:spcPct val="0"/>
              </a:spcBef>
              <a:buNone/>
              <a:defRPr sz="4400" b="1" kern="1200" normalizeH="0" baseline="0">
                <a:solidFill>
                  <a:srgbClr val="0E3689"/>
                </a:solidFill>
                <a:latin typeface="+mj-lt"/>
                <a:ea typeface="+mj-ea"/>
                <a:cs typeface="+mj-cs"/>
              </a:defRPr>
            </a:lvl1pPr>
          </a:lstStyle>
          <a:p>
            <a:r>
              <a:rPr lang="en-IE" dirty="0"/>
              <a:t>Step 14</a:t>
            </a:r>
          </a:p>
        </p:txBody>
      </p:sp>
    </p:spTree>
    <p:extLst>
      <p:ext uri="{BB962C8B-B14F-4D97-AF65-F5344CB8AC3E}">
        <p14:creationId xmlns:p14="http://schemas.microsoft.com/office/powerpoint/2010/main" val="6457242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CCE4F-D1C6-7B31-D72A-3A9224C69372}"/>
              </a:ext>
            </a:extLst>
          </p:cNvPr>
          <p:cNvSpPr>
            <a:spLocks noGrp="1"/>
          </p:cNvSpPr>
          <p:nvPr>
            <p:ph type="title"/>
          </p:nvPr>
        </p:nvSpPr>
        <p:spPr/>
        <p:txBody>
          <a:bodyPr/>
          <a:lstStyle/>
          <a:p>
            <a:r>
              <a:rPr lang="en-IE" dirty="0"/>
              <a:t>Additional settings that could cause problems!</a:t>
            </a:r>
          </a:p>
        </p:txBody>
      </p:sp>
      <p:pic>
        <p:nvPicPr>
          <p:cNvPr id="9" name="Content Placeholder 8">
            <a:extLst>
              <a:ext uri="{FF2B5EF4-FFF2-40B4-BE49-F238E27FC236}">
                <a16:creationId xmlns:a16="http://schemas.microsoft.com/office/drawing/2014/main" id="{B479C97D-5D35-4117-6A7A-4407C320420B}"/>
              </a:ext>
            </a:extLst>
          </p:cNvPr>
          <p:cNvPicPr>
            <a:picLocks noGrp="1" noChangeAspect="1"/>
          </p:cNvPicPr>
          <p:nvPr>
            <p:ph sz="half" idx="1"/>
          </p:nvPr>
        </p:nvPicPr>
        <p:blipFill>
          <a:blip r:embed="rId2"/>
          <a:stretch>
            <a:fillRect/>
          </a:stretch>
        </p:blipFill>
        <p:spPr>
          <a:xfrm>
            <a:off x="479611" y="1837804"/>
            <a:ext cx="5181600" cy="3316957"/>
          </a:xfrm>
        </p:spPr>
      </p:pic>
      <p:pic>
        <p:nvPicPr>
          <p:cNvPr id="7" name="Content Placeholder 6">
            <a:extLst>
              <a:ext uri="{FF2B5EF4-FFF2-40B4-BE49-F238E27FC236}">
                <a16:creationId xmlns:a16="http://schemas.microsoft.com/office/drawing/2014/main" id="{9FE910E8-9A1D-F0E2-0E9A-EC23E34B4659}"/>
              </a:ext>
            </a:extLst>
          </p:cNvPr>
          <p:cNvPicPr>
            <a:picLocks noGrp="1" noChangeAspect="1"/>
          </p:cNvPicPr>
          <p:nvPr>
            <p:ph sz="half" idx="2"/>
          </p:nvPr>
        </p:nvPicPr>
        <p:blipFill>
          <a:blip r:embed="rId3"/>
          <a:stretch>
            <a:fillRect/>
          </a:stretch>
        </p:blipFill>
        <p:spPr>
          <a:xfrm>
            <a:off x="6021244" y="1795743"/>
            <a:ext cx="4873912" cy="4351338"/>
          </a:xfrm>
        </p:spPr>
      </p:pic>
      <p:sp>
        <p:nvSpPr>
          <p:cNvPr id="10" name="TextBox 9">
            <a:extLst>
              <a:ext uri="{FF2B5EF4-FFF2-40B4-BE49-F238E27FC236}">
                <a16:creationId xmlns:a16="http://schemas.microsoft.com/office/drawing/2014/main" id="{0811893A-9849-669C-1354-27DFD4A93548}"/>
              </a:ext>
            </a:extLst>
          </p:cNvPr>
          <p:cNvSpPr txBox="1"/>
          <p:nvPr/>
        </p:nvSpPr>
        <p:spPr>
          <a:xfrm>
            <a:off x="479611" y="986506"/>
            <a:ext cx="5181600" cy="1015663"/>
          </a:xfrm>
          <a:prstGeom prst="rect">
            <a:avLst/>
          </a:prstGeom>
          <a:noFill/>
        </p:spPr>
        <p:txBody>
          <a:bodyPr wrap="square" rtlCol="0">
            <a:spAutoFit/>
          </a:bodyPr>
          <a:lstStyle/>
          <a:p>
            <a:r>
              <a:rPr lang="en-IE" sz="2000" dirty="0"/>
              <a:t>In Project Properties, uncheck “Make warnings into errors”</a:t>
            </a:r>
          </a:p>
          <a:p>
            <a:endParaRPr lang="en-IE" sz="2000" dirty="0"/>
          </a:p>
        </p:txBody>
      </p:sp>
      <p:sp>
        <p:nvSpPr>
          <p:cNvPr id="11" name="TextBox 10">
            <a:extLst>
              <a:ext uri="{FF2B5EF4-FFF2-40B4-BE49-F238E27FC236}">
                <a16:creationId xmlns:a16="http://schemas.microsoft.com/office/drawing/2014/main" id="{D9464557-E61C-D3E1-E182-48762EC4125F}"/>
              </a:ext>
            </a:extLst>
          </p:cNvPr>
          <p:cNvSpPr txBox="1"/>
          <p:nvPr/>
        </p:nvSpPr>
        <p:spPr>
          <a:xfrm>
            <a:off x="5873377" y="986506"/>
            <a:ext cx="5021779" cy="1015663"/>
          </a:xfrm>
          <a:prstGeom prst="rect">
            <a:avLst/>
          </a:prstGeom>
          <a:noFill/>
        </p:spPr>
        <p:txBody>
          <a:bodyPr wrap="square" rtlCol="0">
            <a:spAutoFit/>
          </a:bodyPr>
          <a:lstStyle/>
          <a:p>
            <a:r>
              <a:rPr lang="en-IE" sz="2000" dirty="0"/>
              <a:t>In Options &gt; Embedded, check “Exclude device checks for kits”</a:t>
            </a:r>
          </a:p>
          <a:p>
            <a:endParaRPr lang="en-IE" sz="2000" dirty="0"/>
          </a:p>
        </p:txBody>
      </p:sp>
    </p:spTree>
    <p:extLst>
      <p:ext uri="{BB962C8B-B14F-4D97-AF65-F5344CB8AC3E}">
        <p14:creationId xmlns:p14="http://schemas.microsoft.com/office/powerpoint/2010/main" val="5110558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CE898-6562-5242-2B73-E7D733C4DC38}"/>
              </a:ext>
            </a:extLst>
          </p:cNvPr>
          <p:cNvSpPr>
            <a:spLocks noGrp="1"/>
          </p:cNvSpPr>
          <p:nvPr>
            <p:ph type="title"/>
          </p:nvPr>
        </p:nvSpPr>
        <p:spPr/>
        <p:txBody>
          <a:bodyPr/>
          <a:lstStyle/>
          <a:p>
            <a:r>
              <a:rPr lang="en-IE" dirty="0"/>
              <a:t>Useful Links and References</a:t>
            </a:r>
          </a:p>
        </p:txBody>
      </p:sp>
      <p:sp>
        <p:nvSpPr>
          <p:cNvPr id="3" name="Text Placeholder 2">
            <a:extLst>
              <a:ext uri="{FF2B5EF4-FFF2-40B4-BE49-F238E27FC236}">
                <a16:creationId xmlns:a16="http://schemas.microsoft.com/office/drawing/2014/main" id="{085E4A20-1D1B-3E4E-B3B2-9825FB588A93}"/>
              </a:ext>
            </a:extLst>
          </p:cNvPr>
          <p:cNvSpPr>
            <a:spLocks noGrp="1"/>
          </p:cNvSpPr>
          <p:nvPr>
            <p:ph type="body" idx="1"/>
          </p:nvPr>
        </p:nvSpPr>
        <p:spPr/>
        <p:txBody>
          <a:bodyPr/>
          <a:lstStyle/>
          <a:p>
            <a:endParaRPr lang="en-IE" dirty="0"/>
          </a:p>
        </p:txBody>
      </p:sp>
    </p:spTree>
    <p:extLst>
      <p:ext uri="{BB962C8B-B14F-4D97-AF65-F5344CB8AC3E}">
        <p14:creationId xmlns:p14="http://schemas.microsoft.com/office/powerpoint/2010/main" val="5642534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F882D-111B-E3BA-C4B7-692EBEBFBE16}"/>
              </a:ext>
            </a:extLst>
          </p:cNvPr>
          <p:cNvSpPr>
            <a:spLocks noGrp="1"/>
          </p:cNvSpPr>
          <p:nvPr>
            <p:ph type="title"/>
          </p:nvPr>
        </p:nvSpPr>
        <p:spPr/>
        <p:txBody>
          <a:bodyPr/>
          <a:lstStyle/>
          <a:p>
            <a:r>
              <a:rPr lang="en-IE" dirty="0"/>
              <a:t>For more information…</a:t>
            </a:r>
          </a:p>
        </p:txBody>
      </p:sp>
      <p:sp>
        <p:nvSpPr>
          <p:cNvPr id="3" name="Content Placeholder 2">
            <a:extLst>
              <a:ext uri="{FF2B5EF4-FFF2-40B4-BE49-F238E27FC236}">
                <a16:creationId xmlns:a16="http://schemas.microsoft.com/office/drawing/2014/main" id="{DCD4822A-8FD2-CD0A-439D-5F638F8B779C}"/>
              </a:ext>
            </a:extLst>
          </p:cNvPr>
          <p:cNvSpPr>
            <a:spLocks noGrp="1"/>
          </p:cNvSpPr>
          <p:nvPr>
            <p:ph sz="quarter" idx="13"/>
          </p:nvPr>
        </p:nvSpPr>
        <p:spPr/>
        <p:txBody>
          <a:bodyPr>
            <a:normAutofit/>
          </a:bodyPr>
          <a:lstStyle/>
          <a:p>
            <a:pPr rtl="0"/>
            <a:r>
              <a:rPr lang="en-IE" dirty="0"/>
              <a:t>For installing the necessary software, see:</a:t>
            </a:r>
          </a:p>
          <a:p>
            <a:pPr lvl="1"/>
            <a:r>
              <a:rPr lang="en-IE" b="0" dirty="0"/>
              <a:t>These applications can now be downloaded from here: </a:t>
            </a:r>
          </a:p>
          <a:p>
            <a:pPr marL="594360" lvl="2" indent="0">
              <a:buNone/>
            </a:pPr>
            <a:r>
              <a:rPr lang="en-IE" sz="2000" b="0" dirty="0">
                <a:hlinkClick r:id="rId3"/>
              </a:rPr>
              <a:t>https://www.microchip.com/en-us/tools-resources/develop</a:t>
            </a:r>
            <a:endParaRPr lang="en-IE" sz="2000" b="0" dirty="0"/>
          </a:p>
          <a:p>
            <a:pPr lvl="1"/>
            <a:r>
              <a:rPr lang="en-IE" b="0" dirty="0"/>
              <a:t>Make sure to download XC32 Compiler version 4.21 or later (this demo uses 4.21), as well as </a:t>
            </a:r>
            <a:r>
              <a:rPr lang="en-IE" b="1" dirty="0"/>
              <a:t>MPLAB X v6.15.</a:t>
            </a:r>
          </a:p>
          <a:p>
            <a:pPr lvl="1"/>
            <a:r>
              <a:rPr lang="en-IE" b="1" dirty="0"/>
              <a:t>MPLAB X  v6.15 </a:t>
            </a:r>
            <a:r>
              <a:rPr lang="en-IE" b="0" dirty="0"/>
              <a:t>is available here:  </a:t>
            </a:r>
            <a:r>
              <a:rPr lang="en-IE" b="0" dirty="0">
                <a:hlinkClick r:id="rId4"/>
              </a:rPr>
              <a:t>https://www.microchip.com/en-us/tools-resources/archives/mplab-ecosystem</a:t>
            </a:r>
            <a:r>
              <a:rPr lang="en-IE" b="0" dirty="0"/>
              <a:t>:</a:t>
            </a:r>
          </a:p>
          <a:p>
            <a:pPr lvl="1"/>
            <a:endParaRPr lang="en-IE" b="0" dirty="0"/>
          </a:p>
          <a:p>
            <a:pPr rtl="0"/>
            <a:endParaRPr lang="en-IE" dirty="0"/>
          </a:p>
          <a:p>
            <a:pPr rtl="0"/>
            <a:endParaRPr lang="en-IE" dirty="0"/>
          </a:p>
        </p:txBody>
      </p:sp>
      <p:pic>
        <p:nvPicPr>
          <p:cNvPr id="5" name="Picture 4">
            <a:extLst>
              <a:ext uri="{FF2B5EF4-FFF2-40B4-BE49-F238E27FC236}">
                <a16:creationId xmlns:a16="http://schemas.microsoft.com/office/drawing/2014/main" id="{F4B5AC77-6490-90B0-84A0-5EAD69E8C1DD}"/>
              </a:ext>
            </a:extLst>
          </p:cNvPr>
          <p:cNvPicPr>
            <a:picLocks noChangeAspect="1"/>
          </p:cNvPicPr>
          <p:nvPr/>
        </p:nvPicPr>
        <p:blipFill>
          <a:blip r:embed="rId5"/>
          <a:stretch>
            <a:fillRect/>
          </a:stretch>
        </p:blipFill>
        <p:spPr>
          <a:xfrm>
            <a:off x="1930399" y="3465693"/>
            <a:ext cx="7389091" cy="2819850"/>
          </a:xfrm>
          <a:prstGeom prst="rect">
            <a:avLst/>
          </a:prstGeom>
        </p:spPr>
      </p:pic>
    </p:spTree>
    <p:extLst>
      <p:ext uri="{BB962C8B-B14F-4D97-AF65-F5344CB8AC3E}">
        <p14:creationId xmlns:p14="http://schemas.microsoft.com/office/powerpoint/2010/main" val="39905317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7A644-B48B-3CA3-6128-C5181FDADF65}"/>
              </a:ext>
            </a:extLst>
          </p:cNvPr>
          <p:cNvSpPr>
            <a:spLocks noGrp="1"/>
          </p:cNvSpPr>
          <p:nvPr>
            <p:ph type="title"/>
          </p:nvPr>
        </p:nvSpPr>
        <p:spPr>
          <a:xfrm>
            <a:off x="355603" y="96297"/>
            <a:ext cx="5895730" cy="777240"/>
          </a:xfrm>
        </p:spPr>
        <p:txBody>
          <a:bodyPr/>
          <a:lstStyle/>
          <a:p>
            <a:r>
              <a:rPr lang="en-IE" dirty="0"/>
              <a:t>Demo Project</a:t>
            </a:r>
          </a:p>
        </p:txBody>
      </p:sp>
      <p:sp>
        <p:nvSpPr>
          <p:cNvPr id="3" name="Content Placeholder 2">
            <a:extLst>
              <a:ext uri="{FF2B5EF4-FFF2-40B4-BE49-F238E27FC236}">
                <a16:creationId xmlns:a16="http://schemas.microsoft.com/office/drawing/2014/main" id="{9D2E43A2-3E94-B05C-D3D2-F9A363FC8F1F}"/>
              </a:ext>
            </a:extLst>
          </p:cNvPr>
          <p:cNvSpPr>
            <a:spLocks noGrp="1"/>
          </p:cNvSpPr>
          <p:nvPr>
            <p:ph sz="quarter" idx="15"/>
          </p:nvPr>
        </p:nvSpPr>
        <p:spPr/>
        <p:txBody>
          <a:bodyPr/>
          <a:lstStyle/>
          <a:p>
            <a:r>
              <a:rPr lang="en-IE" dirty="0"/>
              <a:t>There is a demo project checked into the </a:t>
            </a:r>
            <a:r>
              <a:rPr lang="en-IE" dirty="0" err="1"/>
              <a:t>Github</a:t>
            </a:r>
            <a:r>
              <a:rPr lang="en-IE" dirty="0"/>
              <a:t> Harmony repository that you will have downloaded already in the net_10base_t1s library as part of the Optional Packages list during the project setup</a:t>
            </a:r>
          </a:p>
          <a:p>
            <a:r>
              <a:rPr lang="en-IE" dirty="0"/>
              <a:t>Use File &gt; Open Project and navigate to this library, and choose from the </a:t>
            </a:r>
            <a:r>
              <a:rPr lang="en-IE" dirty="0" err="1"/>
              <a:t>freertos</a:t>
            </a:r>
            <a:r>
              <a:rPr lang="en-IE" dirty="0"/>
              <a:t> or non-</a:t>
            </a:r>
            <a:r>
              <a:rPr lang="en-IE" dirty="0" err="1"/>
              <a:t>freertos</a:t>
            </a:r>
            <a:r>
              <a:rPr lang="en-IE" dirty="0"/>
              <a:t> versions</a:t>
            </a:r>
          </a:p>
          <a:p>
            <a:pPr lvl="1"/>
            <a:r>
              <a:rPr lang="en-IE" dirty="0"/>
              <a:t>Note: in order to generate and compile these projects, you will still need to have downloaded the necessary packages as described in the project setup</a:t>
            </a:r>
          </a:p>
        </p:txBody>
      </p:sp>
      <p:pic>
        <p:nvPicPr>
          <p:cNvPr id="6" name="Content Placeholder 5">
            <a:extLst>
              <a:ext uri="{FF2B5EF4-FFF2-40B4-BE49-F238E27FC236}">
                <a16:creationId xmlns:a16="http://schemas.microsoft.com/office/drawing/2014/main" id="{7B6FE57A-89E1-A562-13FC-8FD7FBEB99AA}"/>
              </a:ext>
            </a:extLst>
          </p:cNvPr>
          <p:cNvPicPr>
            <a:picLocks noGrp="1" noChangeAspect="1"/>
          </p:cNvPicPr>
          <p:nvPr>
            <p:ph sz="quarter" idx="16"/>
          </p:nvPr>
        </p:nvPicPr>
        <p:blipFill rotWithShape="1">
          <a:blip r:embed="rId3"/>
          <a:srcRect l="404" t="513"/>
          <a:stretch/>
        </p:blipFill>
        <p:spPr>
          <a:xfrm>
            <a:off x="6496050" y="524923"/>
            <a:ext cx="4592396" cy="3137162"/>
          </a:xfrm>
        </p:spPr>
      </p:pic>
      <p:pic>
        <p:nvPicPr>
          <p:cNvPr id="10" name="Picture 9">
            <a:extLst>
              <a:ext uri="{FF2B5EF4-FFF2-40B4-BE49-F238E27FC236}">
                <a16:creationId xmlns:a16="http://schemas.microsoft.com/office/drawing/2014/main" id="{EA8A6EF4-CB1E-6282-C3F7-B0F91193BC70}"/>
              </a:ext>
            </a:extLst>
          </p:cNvPr>
          <p:cNvPicPr>
            <a:picLocks noChangeAspect="1"/>
          </p:cNvPicPr>
          <p:nvPr/>
        </p:nvPicPr>
        <p:blipFill>
          <a:blip r:embed="rId4"/>
          <a:stretch>
            <a:fillRect/>
          </a:stretch>
        </p:blipFill>
        <p:spPr>
          <a:xfrm>
            <a:off x="6496050" y="4021497"/>
            <a:ext cx="3224719" cy="1665189"/>
          </a:xfrm>
          <a:prstGeom prst="rect">
            <a:avLst/>
          </a:prstGeom>
        </p:spPr>
      </p:pic>
      <p:pic>
        <p:nvPicPr>
          <p:cNvPr id="12" name="Picture 11">
            <a:extLst>
              <a:ext uri="{FF2B5EF4-FFF2-40B4-BE49-F238E27FC236}">
                <a16:creationId xmlns:a16="http://schemas.microsoft.com/office/drawing/2014/main" id="{0F150195-EB79-4D81-F969-F2C1DC82060A}"/>
              </a:ext>
            </a:extLst>
          </p:cNvPr>
          <p:cNvPicPr>
            <a:picLocks noChangeAspect="1"/>
          </p:cNvPicPr>
          <p:nvPr/>
        </p:nvPicPr>
        <p:blipFill>
          <a:blip r:embed="rId5"/>
          <a:stretch>
            <a:fillRect/>
          </a:stretch>
        </p:blipFill>
        <p:spPr>
          <a:xfrm>
            <a:off x="6496050" y="524923"/>
            <a:ext cx="1380737" cy="2017717"/>
          </a:xfrm>
          <a:prstGeom prst="rect">
            <a:avLst/>
          </a:prstGeom>
        </p:spPr>
      </p:pic>
      <p:sp>
        <p:nvSpPr>
          <p:cNvPr id="13" name="Rectangle: Rounded Corners 12">
            <a:extLst>
              <a:ext uri="{FF2B5EF4-FFF2-40B4-BE49-F238E27FC236}">
                <a16:creationId xmlns:a16="http://schemas.microsoft.com/office/drawing/2014/main" id="{998B419A-EDC8-AC41-331E-D47D1F6E5078}"/>
              </a:ext>
            </a:extLst>
          </p:cNvPr>
          <p:cNvSpPr/>
          <p:nvPr/>
        </p:nvSpPr>
        <p:spPr>
          <a:xfrm>
            <a:off x="6429226" y="484917"/>
            <a:ext cx="1447561" cy="534258"/>
          </a:xfrm>
          <a:prstGeom prst="round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a:p>
        </p:txBody>
      </p:sp>
      <p:sp>
        <p:nvSpPr>
          <p:cNvPr id="14" name="Rectangle: Rounded Corners 13">
            <a:extLst>
              <a:ext uri="{FF2B5EF4-FFF2-40B4-BE49-F238E27FC236}">
                <a16:creationId xmlns:a16="http://schemas.microsoft.com/office/drawing/2014/main" id="{44D1E998-88C8-29EB-9629-A74ECF738E0B}"/>
              </a:ext>
            </a:extLst>
          </p:cNvPr>
          <p:cNvSpPr/>
          <p:nvPr/>
        </p:nvSpPr>
        <p:spPr>
          <a:xfrm>
            <a:off x="8410575" y="1485900"/>
            <a:ext cx="1310193" cy="638174"/>
          </a:xfrm>
          <a:prstGeom prst="round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a:p>
        </p:txBody>
      </p:sp>
      <p:sp>
        <p:nvSpPr>
          <p:cNvPr id="15" name="Rectangle: Rounded Corners 14">
            <a:extLst>
              <a:ext uri="{FF2B5EF4-FFF2-40B4-BE49-F238E27FC236}">
                <a16:creationId xmlns:a16="http://schemas.microsoft.com/office/drawing/2014/main" id="{FFAFBB94-7267-B558-0F5C-3755AACEFFE3}"/>
              </a:ext>
            </a:extLst>
          </p:cNvPr>
          <p:cNvSpPr/>
          <p:nvPr/>
        </p:nvSpPr>
        <p:spPr>
          <a:xfrm>
            <a:off x="6915149" y="4305300"/>
            <a:ext cx="1619251" cy="317762"/>
          </a:xfrm>
          <a:prstGeom prst="round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a:p>
        </p:txBody>
      </p:sp>
    </p:spTree>
    <p:extLst>
      <p:ext uri="{BB962C8B-B14F-4D97-AF65-F5344CB8AC3E}">
        <p14:creationId xmlns:p14="http://schemas.microsoft.com/office/powerpoint/2010/main" val="4231745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FF3FDFD-D5F9-2408-E20E-6C42D1F645A7}"/>
              </a:ext>
            </a:extLst>
          </p:cNvPr>
          <p:cNvGrpSpPr/>
          <p:nvPr/>
        </p:nvGrpSpPr>
        <p:grpSpPr>
          <a:xfrm>
            <a:off x="2463621" y="1392779"/>
            <a:ext cx="6554371" cy="4986765"/>
            <a:chOff x="2463621" y="1425437"/>
            <a:chExt cx="6554371" cy="4986765"/>
          </a:xfrm>
        </p:grpSpPr>
        <p:grpSp>
          <p:nvGrpSpPr>
            <p:cNvPr id="30" name="Group 29">
              <a:extLst>
                <a:ext uri="{FF2B5EF4-FFF2-40B4-BE49-F238E27FC236}">
                  <a16:creationId xmlns:a16="http://schemas.microsoft.com/office/drawing/2014/main" id="{A282A38E-CA05-1017-BB38-96B83AA2D423}"/>
                </a:ext>
              </a:extLst>
            </p:cNvPr>
            <p:cNvGrpSpPr/>
            <p:nvPr/>
          </p:nvGrpSpPr>
          <p:grpSpPr>
            <a:xfrm>
              <a:off x="2463621" y="1425437"/>
              <a:ext cx="6554371" cy="4986765"/>
              <a:chOff x="2463621" y="623423"/>
              <a:chExt cx="7056299" cy="5788779"/>
            </a:xfrm>
          </p:grpSpPr>
          <p:pic>
            <p:nvPicPr>
              <p:cNvPr id="229" name="Picture 228">
                <a:extLst>
                  <a:ext uri="{FF2B5EF4-FFF2-40B4-BE49-F238E27FC236}">
                    <a16:creationId xmlns:a16="http://schemas.microsoft.com/office/drawing/2014/main" id="{32DF2543-BF70-0F6C-D028-6294A456AD05}"/>
                  </a:ext>
                </a:extLst>
              </p:cNvPr>
              <p:cNvPicPr>
                <a:picLocks noChangeAspect="1"/>
              </p:cNvPicPr>
              <p:nvPr/>
            </p:nvPicPr>
            <p:blipFill>
              <a:blip r:embed="rId3"/>
              <a:stretch>
                <a:fillRect/>
              </a:stretch>
            </p:blipFill>
            <p:spPr>
              <a:xfrm>
                <a:off x="2463621" y="623423"/>
                <a:ext cx="7056299" cy="5788779"/>
              </a:xfrm>
              <a:prstGeom prst="rect">
                <a:avLst/>
              </a:prstGeom>
              <a:solidFill>
                <a:schemeClr val="accent3">
                  <a:lumMod val="60000"/>
                  <a:lumOff val="40000"/>
                </a:schemeClr>
              </a:solidFill>
              <a:ln>
                <a:noFill/>
              </a:ln>
              <a:effectLst/>
            </p:spPr>
          </p:pic>
          <p:sp>
            <p:nvSpPr>
              <p:cNvPr id="8" name="Rectangle: Rounded Corners 7">
                <a:extLst>
                  <a:ext uri="{FF2B5EF4-FFF2-40B4-BE49-F238E27FC236}">
                    <a16:creationId xmlns:a16="http://schemas.microsoft.com/office/drawing/2014/main" id="{ECE3CA7B-AC8A-5D18-E367-CDD9262075A6}"/>
                  </a:ext>
                </a:extLst>
              </p:cNvPr>
              <p:cNvSpPr/>
              <p:nvPr/>
            </p:nvSpPr>
            <p:spPr>
              <a:xfrm>
                <a:off x="3007360" y="1666240"/>
                <a:ext cx="833120" cy="1148080"/>
              </a:xfrm>
              <a:prstGeom prst="roundRect">
                <a:avLst/>
              </a:prstGeom>
              <a:noFill/>
              <a:ln w="38100">
                <a:solidFill>
                  <a:srgbClr val="00B0F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dirty="0"/>
              </a:p>
            </p:txBody>
          </p:sp>
          <p:sp>
            <p:nvSpPr>
              <p:cNvPr id="10" name="Rectangle: Rounded Corners 9">
                <a:extLst>
                  <a:ext uri="{FF2B5EF4-FFF2-40B4-BE49-F238E27FC236}">
                    <a16:creationId xmlns:a16="http://schemas.microsoft.com/office/drawing/2014/main" id="{D90EFE54-C033-8C05-6050-D76123DF5179}"/>
                  </a:ext>
                </a:extLst>
              </p:cNvPr>
              <p:cNvSpPr/>
              <p:nvPr/>
            </p:nvSpPr>
            <p:spPr>
              <a:xfrm>
                <a:off x="3727098" y="3637397"/>
                <a:ext cx="833120" cy="852739"/>
              </a:xfrm>
              <a:prstGeom prst="roundRect">
                <a:avLst/>
              </a:prstGeom>
              <a:noFill/>
              <a:ln w="38100">
                <a:solidFill>
                  <a:srgbClr val="00B0F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dirty="0"/>
              </a:p>
            </p:txBody>
          </p:sp>
          <p:sp>
            <p:nvSpPr>
              <p:cNvPr id="13" name="Rectangle: Rounded Corners 12">
                <a:extLst>
                  <a:ext uri="{FF2B5EF4-FFF2-40B4-BE49-F238E27FC236}">
                    <a16:creationId xmlns:a16="http://schemas.microsoft.com/office/drawing/2014/main" id="{6D78199E-9771-D45C-03BF-719C97CB57D0}"/>
                  </a:ext>
                </a:extLst>
              </p:cNvPr>
              <p:cNvSpPr/>
              <p:nvPr/>
            </p:nvSpPr>
            <p:spPr>
              <a:xfrm>
                <a:off x="3298031" y="5085797"/>
                <a:ext cx="314326" cy="852739"/>
              </a:xfrm>
              <a:prstGeom prst="roundRect">
                <a:avLst/>
              </a:prstGeom>
              <a:noFill/>
              <a:ln w="38100">
                <a:solidFill>
                  <a:srgbClr val="00B0F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dirty="0"/>
              </a:p>
            </p:txBody>
          </p:sp>
          <p:sp>
            <p:nvSpPr>
              <p:cNvPr id="14" name="Rectangle: Rounded Corners 13">
                <a:extLst>
                  <a:ext uri="{FF2B5EF4-FFF2-40B4-BE49-F238E27FC236}">
                    <a16:creationId xmlns:a16="http://schemas.microsoft.com/office/drawing/2014/main" id="{03976D40-8C37-0214-B2DC-6397D497584D}"/>
                  </a:ext>
                </a:extLst>
              </p:cNvPr>
              <p:cNvSpPr/>
              <p:nvPr/>
            </p:nvSpPr>
            <p:spPr>
              <a:xfrm>
                <a:off x="3612357" y="4975556"/>
                <a:ext cx="178593" cy="337658"/>
              </a:xfrm>
              <a:prstGeom prst="roundRect">
                <a:avLst/>
              </a:prstGeom>
              <a:noFill/>
              <a:ln w="38100">
                <a:solidFill>
                  <a:srgbClr val="00B0F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dirty="0"/>
              </a:p>
            </p:txBody>
          </p:sp>
        </p:grpSp>
        <p:pic>
          <p:nvPicPr>
            <p:cNvPr id="7" name="Picture 6">
              <a:extLst>
                <a:ext uri="{FF2B5EF4-FFF2-40B4-BE49-F238E27FC236}">
                  <a16:creationId xmlns:a16="http://schemas.microsoft.com/office/drawing/2014/main" id="{8005BED7-D132-245A-227E-797CFCA197AE}"/>
                </a:ext>
              </a:extLst>
            </p:cNvPr>
            <p:cNvPicPr>
              <a:picLocks noChangeAspect="1"/>
            </p:cNvPicPr>
            <p:nvPr/>
          </p:nvPicPr>
          <p:blipFill>
            <a:blip r:embed="rId4"/>
            <a:stretch>
              <a:fillRect/>
            </a:stretch>
          </p:blipFill>
          <p:spPr>
            <a:xfrm>
              <a:off x="6651504" y="5816858"/>
              <a:ext cx="1147216" cy="497967"/>
            </a:xfrm>
            <a:prstGeom prst="rect">
              <a:avLst/>
            </a:prstGeom>
          </p:spPr>
        </p:pic>
      </p:grpSp>
      <p:sp>
        <p:nvSpPr>
          <p:cNvPr id="3" name="Content Placeholder 2">
            <a:extLst>
              <a:ext uri="{FF2B5EF4-FFF2-40B4-BE49-F238E27FC236}">
                <a16:creationId xmlns:a16="http://schemas.microsoft.com/office/drawing/2014/main" id="{5209E71C-7088-48C3-D5C7-7B76295C01D6}"/>
              </a:ext>
            </a:extLst>
          </p:cNvPr>
          <p:cNvSpPr txBox="1">
            <a:spLocks/>
          </p:cNvSpPr>
          <p:nvPr/>
        </p:nvSpPr>
        <p:spPr>
          <a:xfrm>
            <a:off x="5232885" y="5766582"/>
            <a:ext cx="1107438" cy="467995"/>
          </a:xfrm>
          <a:prstGeom prst="rect">
            <a:avLst/>
          </a:prstGeom>
        </p:spPr>
        <p:txBody>
          <a:bodyPr vert="horz" lIns="121888" tIns="60944" rIns="121888" bIns="60944" rtlCol="0">
            <a:normAutofit/>
          </a:bodyPr>
          <a:lstStyle>
            <a:lvl1pPr marL="274201" indent="-274201" algn="l" defTabSz="609443" rtl="0" eaLnBrk="1" latinLnBrk="0" hangingPunct="1">
              <a:spcBef>
                <a:spcPts val="300"/>
              </a:spcBef>
              <a:buClr>
                <a:srgbClr val="0E3689"/>
              </a:buClr>
              <a:buFont typeface="Arial"/>
              <a:buChar char="•"/>
              <a:defRPr sz="3200" b="1" kern="1200">
                <a:solidFill>
                  <a:srgbClr val="070707"/>
                </a:solidFill>
                <a:latin typeface="+mn-lt"/>
                <a:ea typeface="+mn-ea"/>
                <a:cs typeface="+mn-cs"/>
              </a:defRPr>
            </a:lvl1pPr>
            <a:lvl2pPr marL="576072" indent="-274320" algn="l" defTabSz="609443" rtl="0" eaLnBrk="1" latinLnBrk="0" hangingPunct="1">
              <a:spcBef>
                <a:spcPts val="300"/>
              </a:spcBef>
              <a:buClr>
                <a:srgbClr val="1D9CE4"/>
              </a:buClr>
              <a:buFont typeface="Arial" panose="020B0604020202020204" pitchFamily="34" charset="0"/>
              <a:buChar char="•"/>
              <a:defRPr sz="2800" kern="1200">
                <a:solidFill>
                  <a:srgbClr val="070707"/>
                </a:solidFill>
                <a:latin typeface="+mn-lt"/>
                <a:ea typeface="+mn-ea"/>
                <a:cs typeface="+mn-cs"/>
              </a:defRPr>
            </a:lvl2pPr>
            <a:lvl3pPr marL="868680" indent="-274320" algn="l" defTabSz="609443" rtl="0" eaLnBrk="1" latinLnBrk="0" hangingPunct="1">
              <a:spcBef>
                <a:spcPts val="300"/>
              </a:spcBef>
              <a:buClr>
                <a:srgbClr val="1D9CE4"/>
              </a:buClr>
              <a:buFont typeface="Arial"/>
              <a:buChar char="•"/>
              <a:defRPr sz="2400" kern="1200">
                <a:solidFill>
                  <a:srgbClr val="070707"/>
                </a:solidFill>
                <a:latin typeface="+mn-lt"/>
                <a:ea typeface="+mn-ea"/>
                <a:cs typeface="+mn-cs"/>
              </a:defRPr>
            </a:lvl3pPr>
            <a:lvl4pPr marL="1143000"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4pPr>
            <a:lvl5pPr marL="1435608"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Font typeface="Arial"/>
              <a:buNone/>
            </a:pPr>
            <a:r>
              <a:rPr lang="en-IE" sz="2000" dirty="0">
                <a:solidFill>
                  <a:srgbClr val="00B0F0"/>
                </a:solidFill>
              </a:rPr>
              <a:t>Reset</a:t>
            </a:r>
          </a:p>
        </p:txBody>
      </p:sp>
      <p:sp>
        <p:nvSpPr>
          <p:cNvPr id="4" name="Content Placeholder 2">
            <a:extLst>
              <a:ext uri="{FF2B5EF4-FFF2-40B4-BE49-F238E27FC236}">
                <a16:creationId xmlns:a16="http://schemas.microsoft.com/office/drawing/2014/main" id="{8B25EB56-2910-4074-6BF3-BBBEDEB7FEA6}"/>
              </a:ext>
            </a:extLst>
          </p:cNvPr>
          <p:cNvSpPr txBox="1">
            <a:spLocks/>
          </p:cNvSpPr>
          <p:nvPr/>
        </p:nvSpPr>
        <p:spPr>
          <a:xfrm>
            <a:off x="187599" y="5003438"/>
            <a:ext cx="2116915" cy="645530"/>
          </a:xfrm>
          <a:prstGeom prst="rect">
            <a:avLst/>
          </a:prstGeom>
        </p:spPr>
        <p:txBody>
          <a:bodyPr vert="horz" lIns="121888" tIns="60944" rIns="121888" bIns="60944" rtlCol="0">
            <a:normAutofit fontScale="62500" lnSpcReduction="20000"/>
          </a:bodyPr>
          <a:lstStyle>
            <a:lvl1pPr marL="274201" indent="-274201" algn="l" defTabSz="609443" rtl="0" eaLnBrk="1" latinLnBrk="0" hangingPunct="1">
              <a:spcBef>
                <a:spcPts val="300"/>
              </a:spcBef>
              <a:buClr>
                <a:srgbClr val="0E3689"/>
              </a:buClr>
              <a:buFont typeface="Arial"/>
              <a:buChar char="•"/>
              <a:defRPr sz="3200" b="1" kern="1200">
                <a:solidFill>
                  <a:srgbClr val="070707"/>
                </a:solidFill>
                <a:latin typeface="+mn-lt"/>
                <a:ea typeface="+mn-ea"/>
                <a:cs typeface="+mn-cs"/>
              </a:defRPr>
            </a:lvl1pPr>
            <a:lvl2pPr marL="576072" indent="-274320" algn="l" defTabSz="609443" rtl="0" eaLnBrk="1" latinLnBrk="0" hangingPunct="1">
              <a:spcBef>
                <a:spcPts val="300"/>
              </a:spcBef>
              <a:buClr>
                <a:srgbClr val="1D9CE4"/>
              </a:buClr>
              <a:buFont typeface="Arial" panose="020B0604020202020204" pitchFamily="34" charset="0"/>
              <a:buChar char="•"/>
              <a:defRPr sz="2800" kern="1200">
                <a:solidFill>
                  <a:srgbClr val="070707"/>
                </a:solidFill>
                <a:latin typeface="+mn-lt"/>
                <a:ea typeface="+mn-ea"/>
                <a:cs typeface="+mn-cs"/>
              </a:defRPr>
            </a:lvl2pPr>
            <a:lvl3pPr marL="868680" indent="-274320" algn="l" defTabSz="609443" rtl="0" eaLnBrk="1" latinLnBrk="0" hangingPunct="1">
              <a:spcBef>
                <a:spcPts val="300"/>
              </a:spcBef>
              <a:buClr>
                <a:srgbClr val="1D9CE4"/>
              </a:buClr>
              <a:buFont typeface="Arial"/>
              <a:buChar char="•"/>
              <a:defRPr sz="2400" kern="1200">
                <a:solidFill>
                  <a:srgbClr val="070707"/>
                </a:solidFill>
                <a:latin typeface="+mn-lt"/>
                <a:ea typeface="+mn-ea"/>
                <a:cs typeface="+mn-cs"/>
              </a:defRPr>
            </a:lvl3pPr>
            <a:lvl4pPr marL="1143000"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4pPr>
            <a:lvl5pPr marL="1435608"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Font typeface="Arial"/>
              <a:buNone/>
            </a:pPr>
            <a:r>
              <a:rPr lang="en-IE" dirty="0">
                <a:solidFill>
                  <a:srgbClr val="00B0F0"/>
                </a:solidFill>
              </a:rPr>
              <a:t>USB Debugger Interface </a:t>
            </a:r>
          </a:p>
        </p:txBody>
      </p:sp>
      <p:sp>
        <p:nvSpPr>
          <p:cNvPr id="5" name="Content Placeholder 2">
            <a:extLst>
              <a:ext uri="{FF2B5EF4-FFF2-40B4-BE49-F238E27FC236}">
                <a16:creationId xmlns:a16="http://schemas.microsoft.com/office/drawing/2014/main" id="{79035DF4-03D5-0AD2-8923-1E15E5271123}"/>
              </a:ext>
            </a:extLst>
          </p:cNvPr>
          <p:cNvSpPr txBox="1">
            <a:spLocks/>
          </p:cNvSpPr>
          <p:nvPr/>
        </p:nvSpPr>
        <p:spPr>
          <a:xfrm>
            <a:off x="159329" y="2375317"/>
            <a:ext cx="2370915" cy="645530"/>
          </a:xfrm>
          <a:prstGeom prst="rect">
            <a:avLst/>
          </a:prstGeom>
        </p:spPr>
        <p:txBody>
          <a:bodyPr vert="horz" lIns="121888" tIns="60944" rIns="121888" bIns="60944" rtlCol="0">
            <a:normAutofit/>
          </a:bodyPr>
          <a:lstStyle>
            <a:lvl1pPr marL="274201" indent="-274201" algn="l" defTabSz="609443" rtl="0" eaLnBrk="1" latinLnBrk="0" hangingPunct="1">
              <a:spcBef>
                <a:spcPts val="300"/>
              </a:spcBef>
              <a:buClr>
                <a:srgbClr val="0E3689"/>
              </a:buClr>
              <a:buFont typeface="Arial"/>
              <a:buChar char="•"/>
              <a:defRPr sz="3200" b="1" kern="1200">
                <a:solidFill>
                  <a:srgbClr val="070707"/>
                </a:solidFill>
                <a:latin typeface="+mn-lt"/>
                <a:ea typeface="+mn-ea"/>
                <a:cs typeface="+mn-cs"/>
              </a:defRPr>
            </a:lvl1pPr>
            <a:lvl2pPr marL="576072" indent="-274320" algn="l" defTabSz="609443" rtl="0" eaLnBrk="1" latinLnBrk="0" hangingPunct="1">
              <a:spcBef>
                <a:spcPts val="300"/>
              </a:spcBef>
              <a:buClr>
                <a:srgbClr val="1D9CE4"/>
              </a:buClr>
              <a:buFont typeface="Arial" panose="020B0604020202020204" pitchFamily="34" charset="0"/>
              <a:buChar char="•"/>
              <a:defRPr sz="2800" kern="1200">
                <a:solidFill>
                  <a:srgbClr val="070707"/>
                </a:solidFill>
                <a:latin typeface="+mn-lt"/>
                <a:ea typeface="+mn-ea"/>
                <a:cs typeface="+mn-cs"/>
              </a:defRPr>
            </a:lvl2pPr>
            <a:lvl3pPr marL="868680" indent="-274320" algn="l" defTabSz="609443" rtl="0" eaLnBrk="1" latinLnBrk="0" hangingPunct="1">
              <a:spcBef>
                <a:spcPts val="300"/>
              </a:spcBef>
              <a:buClr>
                <a:srgbClr val="1D9CE4"/>
              </a:buClr>
              <a:buFont typeface="Arial"/>
              <a:buChar char="•"/>
              <a:defRPr sz="2400" kern="1200">
                <a:solidFill>
                  <a:srgbClr val="070707"/>
                </a:solidFill>
                <a:latin typeface="+mn-lt"/>
                <a:ea typeface="+mn-ea"/>
                <a:cs typeface="+mn-cs"/>
              </a:defRPr>
            </a:lvl3pPr>
            <a:lvl4pPr marL="1143000"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4pPr>
            <a:lvl5pPr marL="1435608"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Font typeface="Arial"/>
              <a:buNone/>
            </a:pPr>
            <a:endParaRPr lang="en-IE" dirty="0">
              <a:solidFill>
                <a:srgbClr val="00B0F0"/>
              </a:solidFill>
            </a:endParaRPr>
          </a:p>
        </p:txBody>
      </p:sp>
      <p:sp>
        <p:nvSpPr>
          <p:cNvPr id="6" name="Content Placeholder 2">
            <a:extLst>
              <a:ext uri="{FF2B5EF4-FFF2-40B4-BE49-F238E27FC236}">
                <a16:creationId xmlns:a16="http://schemas.microsoft.com/office/drawing/2014/main" id="{C66B4D15-276B-065C-9351-1246F48017C4}"/>
              </a:ext>
            </a:extLst>
          </p:cNvPr>
          <p:cNvSpPr txBox="1">
            <a:spLocks/>
          </p:cNvSpPr>
          <p:nvPr/>
        </p:nvSpPr>
        <p:spPr>
          <a:xfrm>
            <a:off x="92706" y="3637398"/>
            <a:ext cx="2370915" cy="557398"/>
          </a:xfrm>
          <a:prstGeom prst="rect">
            <a:avLst/>
          </a:prstGeom>
        </p:spPr>
        <p:txBody>
          <a:bodyPr/>
          <a:lstStyle>
            <a:lvl1pPr marL="274320" indent="-274320" algn="l" defTabSz="609443" rtl="0" eaLnBrk="1" latinLnBrk="0" hangingPunct="1">
              <a:spcBef>
                <a:spcPts val="300"/>
              </a:spcBef>
              <a:buClr>
                <a:srgbClr val="0E3689"/>
              </a:buClr>
              <a:buFont typeface="Arial"/>
              <a:buChar char="•"/>
              <a:defRPr sz="3200" b="1" kern="1200">
                <a:solidFill>
                  <a:srgbClr val="070707"/>
                </a:solidFill>
                <a:latin typeface="+mn-lt"/>
                <a:ea typeface="+mn-ea"/>
                <a:cs typeface="+mn-cs"/>
              </a:defRPr>
            </a:lvl1pPr>
            <a:lvl2pPr marL="576072" indent="-274320" algn="l" defTabSz="609443" rtl="0" eaLnBrk="1" latinLnBrk="0" hangingPunct="1">
              <a:spcBef>
                <a:spcPts val="300"/>
              </a:spcBef>
              <a:buClr>
                <a:srgbClr val="1D9CE4"/>
              </a:buClr>
              <a:buFont typeface="Arial" panose="020B0604020202020204" pitchFamily="34" charset="0"/>
              <a:buChar char="•"/>
              <a:defRPr sz="2800" kern="1200">
                <a:solidFill>
                  <a:srgbClr val="070707"/>
                </a:solidFill>
                <a:latin typeface="+mn-lt"/>
                <a:ea typeface="+mn-ea"/>
                <a:cs typeface="+mn-cs"/>
              </a:defRPr>
            </a:lvl2pPr>
            <a:lvl3pPr marL="868680" indent="-274320" algn="l" defTabSz="609443" rtl="0" eaLnBrk="1" latinLnBrk="0" hangingPunct="1">
              <a:spcBef>
                <a:spcPts val="300"/>
              </a:spcBef>
              <a:buClr>
                <a:srgbClr val="1D9CE4"/>
              </a:buClr>
              <a:buFont typeface="Arial"/>
              <a:buChar char="•"/>
              <a:defRPr sz="2400" kern="1200">
                <a:solidFill>
                  <a:srgbClr val="070707"/>
                </a:solidFill>
                <a:latin typeface="+mn-lt"/>
                <a:ea typeface="+mn-ea"/>
                <a:cs typeface="+mn-cs"/>
              </a:defRPr>
            </a:lvl3pPr>
            <a:lvl4pPr marL="1143000"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4pPr>
            <a:lvl5pPr marL="1435608"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Font typeface="Arial"/>
              <a:buNone/>
            </a:pPr>
            <a:r>
              <a:rPr lang="en-IE" sz="2400" dirty="0">
                <a:solidFill>
                  <a:srgbClr val="00B0F0"/>
                </a:solidFill>
              </a:rPr>
              <a:t>ATSAME54P20A</a:t>
            </a:r>
          </a:p>
        </p:txBody>
      </p:sp>
      <p:cxnSp>
        <p:nvCxnSpPr>
          <p:cNvPr id="11" name="Straight Arrow Connector 10">
            <a:extLst>
              <a:ext uri="{FF2B5EF4-FFF2-40B4-BE49-F238E27FC236}">
                <a16:creationId xmlns:a16="http://schemas.microsoft.com/office/drawing/2014/main" id="{F30554C8-F5AD-3E28-ED2D-72A9A28C32C3}"/>
              </a:ext>
            </a:extLst>
          </p:cNvPr>
          <p:cNvCxnSpPr>
            <a:cxnSpLocks/>
          </p:cNvCxnSpPr>
          <p:nvPr/>
        </p:nvCxnSpPr>
        <p:spPr>
          <a:xfrm>
            <a:off x="1753232" y="5276034"/>
            <a:ext cx="1420778" cy="156529"/>
          </a:xfrm>
          <a:prstGeom prst="straightConnector1">
            <a:avLst/>
          </a:prstGeom>
          <a:ln>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180C011-DDF3-D156-A203-1CA346B95BAC}"/>
              </a:ext>
            </a:extLst>
          </p:cNvPr>
          <p:cNvCxnSpPr>
            <a:cxnSpLocks/>
          </p:cNvCxnSpPr>
          <p:nvPr/>
        </p:nvCxnSpPr>
        <p:spPr>
          <a:xfrm flipH="1" flipV="1">
            <a:off x="3774488" y="5432563"/>
            <a:ext cx="1534112" cy="505973"/>
          </a:xfrm>
          <a:prstGeom prst="straightConnector1">
            <a:avLst/>
          </a:prstGeom>
          <a:ln>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119A7196-5FE2-CA07-3AB4-8C9F2CB27FBF}"/>
              </a:ext>
            </a:extLst>
          </p:cNvPr>
          <p:cNvCxnSpPr>
            <a:cxnSpLocks/>
          </p:cNvCxnSpPr>
          <p:nvPr/>
        </p:nvCxnSpPr>
        <p:spPr>
          <a:xfrm>
            <a:off x="2261842" y="3886706"/>
            <a:ext cx="1268803" cy="365501"/>
          </a:xfrm>
          <a:prstGeom prst="straightConnector1">
            <a:avLst/>
          </a:prstGeom>
          <a:ln>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sp>
        <p:nvSpPr>
          <p:cNvPr id="19" name="Content Placeholder 2">
            <a:extLst>
              <a:ext uri="{FF2B5EF4-FFF2-40B4-BE49-F238E27FC236}">
                <a16:creationId xmlns:a16="http://schemas.microsoft.com/office/drawing/2014/main" id="{E6274D55-A3D3-0E84-DD4D-4EE466FA1789}"/>
              </a:ext>
            </a:extLst>
          </p:cNvPr>
          <p:cNvSpPr txBox="1">
            <a:spLocks/>
          </p:cNvSpPr>
          <p:nvPr/>
        </p:nvSpPr>
        <p:spPr>
          <a:xfrm>
            <a:off x="102863" y="4170116"/>
            <a:ext cx="2116915" cy="645530"/>
          </a:xfrm>
          <a:prstGeom prst="rect">
            <a:avLst/>
          </a:prstGeom>
        </p:spPr>
        <p:txBody>
          <a:bodyPr vert="horz" lIns="121888" tIns="60944" rIns="121888" bIns="60944" rtlCol="0">
            <a:normAutofit fontScale="62500" lnSpcReduction="20000"/>
          </a:bodyPr>
          <a:lstStyle>
            <a:lvl1pPr marL="274201" indent="-274201" algn="l" defTabSz="609443" rtl="0" eaLnBrk="1" latinLnBrk="0" hangingPunct="1">
              <a:spcBef>
                <a:spcPts val="300"/>
              </a:spcBef>
              <a:buClr>
                <a:srgbClr val="0E3689"/>
              </a:buClr>
              <a:buFont typeface="Arial"/>
              <a:buChar char="•"/>
              <a:defRPr sz="3200" b="1" kern="1200">
                <a:solidFill>
                  <a:srgbClr val="070707"/>
                </a:solidFill>
                <a:latin typeface="+mn-lt"/>
                <a:ea typeface="+mn-ea"/>
                <a:cs typeface="+mn-cs"/>
              </a:defRPr>
            </a:lvl1pPr>
            <a:lvl2pPr marL="576072" indent="-274320" algn="l" defTabSz="609443" rtl="0" eaLnBrk="1" latinLnBrk="0" hangingPunct="1">
              <a:spcBef>
                <a:spcPts val="300"/>
              </a:spcBef>
              <a:buClr>
                <a:srgbClr val="1D9CE4"/>
              </a:buClr>
              <a:buFont typeface="Arial" panose="020B0604020202020204" pitchFamily="34" charset="0"/>
              <a:buChar char="•"/>
              <a:defRPr sz="2800" kern="1200">
                <a:solidFill>
                  <a:srgbClr val="070707"/>
                </a:solidFill>
                <a:latin typeface="+mn-lt"/>
                <a:ea typeface="+mn-ea"/>
                <a:cs typeface="+mn-cs"/>
              </a:defRPr>
            </a:lvl2pPr>
            <a:lvl3pPr marL="868680" indent="-274320" algn="l" defTabSz="609443" rtl="0" eaLnBrk="1" latinLnBrk="0" hangingPunct="1">
              <a:spcBef>
                <a:spcPts val="300"/>
              </a:spcBef>
              <a:buClr>
                <a:srgbClr val="1D9CE4"/>
              </a:buClr>
              <a:buFont typeface="Arial"/>
              <a:buChar char="•"/>
              <a:defRPr sz="2400" kern="1200">
                <a:solidFill>
                  <a:srgbClr val="070707"/>
                </a:solidFill>
                <a:latin typeface="+mn-lt"/>
                <a:ea typeface="+mn-ea"/>
                <a:cs typeface="+mn-cs"/>
              </a:defRPr>
            </a:lvl3pPr>
            <a:lvl4pPr marL="1143000"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4pPr>
            <a:lvl5pPr marL="1435608"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Font typeface="Arial"/>
              <a:buNone/>
            </a:pPr>
            <a:r>
              <a:rPr lang="en-IE" dirty="0">
                <a:solidFill>
                  <a:srgbClr val="00B0F0"/>
                </a:solidFill>
              </a:rPr>
              <a:t>On board EDBG debugger</a:t>
            </a:r>
          </a:p>
        </p:txBody>
      </p:sp>
      <p:sp>
        <p:nvSpPr>
          <p:cNvPr id="20" name="Arrow: Curved Up 19">
            <a:extLst>
              <a:ext uri="{FF2B5EF4-FFF2-40B4-BE49-F238E27FC236}">
                <a16:creationId xmlns:a16="http://schemas.microsoft.com/office/drawing/2014/main" id="{C3EF3616-BF69-84D3-88F4-DB89C469D8E0}"/>
              </a:ext>
            </a:extLst>
          </p:cNvPr>
          <p:cNvSpPr/>
          <p:nvPr/>
        </p:nvSpPr>
        <p:spPr>
          <a:xfrm>
            <a:off x="1509389" y="4472433"/>
            <a:ext cx="1420778" cy="365501"/>
          </a:xfrm>
          <a:prstGeom prst="curvedUpArrow">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dirty="0">
              <a:solidFill>
                <a:schemeClr val="tx1"/>
              </a:solidFill>
            </a:endParaRPr>
          </a:p>
        </p:txBody>
      </p:sp>
      <p:sp>
        <p:nvSpPr>
          <p:cNvPr id="24" name="Content Placeholder 2">
            <a:extLst>
              <a:ext uri="{FF2B5EF4-FFF2-40B4-BE49-F238E27FC236}">
                <a16:creationId xmlns:a16="http://schemas.microsoft.com/office/drawing/2014/main" id="{8E84C45B-DEF0-7EAB-B26F-E72AE93C3598}"/>
              </a:ext>
            </a:extLst>
          </p:cNvPr>
          <p:cNvSpPr txBox="1">
            <a:spLocks/>
          </p:cNvSpPr>
          <p:nvPr/>
        </p:nvSpPr>
        <p:spPr>
          <a:xfrm>
            <a:off x="187599" y="1323942"/>
            <a:ext cx="2370915" cy="1751416"/>
          </a:xfrm>
          <a:prstGeom prst="rect">
            <a:avLst/>
          </a:prstGeom>
        </p:spPr>
        <p:txBody>
          <a:bodyPr vert="horz" lIns="121888" tIns="60944" rIns="121888" bIns="60944" rtlCol="0">
            <a:normAutofit/>
          </a:bodyPr>
          <a:lstStyle>
            <a:lvl1pPr marL="274201" indent="-274201" algn="l" defTabSz="609443" rtl="0" eaLnBrk="1" latinLnBrk="0" hangingPunct="1">
              <a:spcBef>
                <a:spcPts val="300"/>
              </a:spcBef>
              <a:buClr>
                <a:srgbClr val="0E3689"/>
              </a:buClr>
              <a:buFont typeface="Arial"/>
              <a:buChar char="•"/>
              <a:defRPr sz="3200" b="1" kern="1200">
                <a:solidFill>
                  <a:srgbClr val="070707"/>
                </a:solidFill>
                <a:latin typeface="+mn-lt"/>
                <a:ea typeface="+mn-ea"/>
                <a:cs typeface="+mn-cs"/>
              </a:defRPr>
            </a:lvl1pPr>
            <a:lvl2pPr marL="576072" indent="-274320" algn="l" defTabSz="609443" rtl="0" eaLnBrk="1" latinLnBrk="0" hangingPunct="1">
              <a:spcBef>
                <a:spcPts val="300"/>
              </a:spcBef>
              <a:buClr>
                <a:srgbClr val="1D9CE4"/>
              </a:buClr>
              <a:buFont typeface="Arial" panose="020B0604020202020204" pitchFamily="34" charset="0"/>
              <a:buChar char="•"/>
              <a:defRPr sz="2800" kern="1200">
                <a:solidFill>
                  <a:srgbClr val="070707"/>
                </a:solidFill>
                <a:latin typeface="+mn-lt"/>
                <a:ea typeface="+mn-ea"/>
                <a:cs typeface="+mn-cs"/>
              </a:defRPr>
            </a:lvl2pPr>
            <a:lvl3pPr marL="868680" indent="-274320" algn="l" defTabSz="609443" rtl="0" eaLnBrk="1" latinLnBrk="0" hangingPunct="1">
              <a:spcBef>
                <a:spcPts val="300"/>
              </a:spcBef>
              <a:buClr>
                <a:srgbClr val="1D9CE4"/>
              </a:buClr>
              <a:buFont typeface="Arial"/>
              <a:buChar char="•"/>
              <a:defRPr sz="2400" kern="1200">
                <a:solidFill>
                  <a:srgbClr val="070707"/>
                </a:solidFill>
                <a:latin typeface="+mn-lt"/>
                <a:ea typeface="+mn-ea"/>
                <a:cs typeface="+mn-cs"/>
              </a:defRPr>
            </a:lvl3pPr>
            <a:lvl4pPr marL="1143000"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4pPr>
            <a:lvl5pPr marL="1435608"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IE" sz="1800" dirty="0">
                <a:solidFill>
                  <a:srgbClr val="00B0F0"/>
                </a:solidFill>
              </a:rPr>
              <a:t>Ethernet Interface with RMII mounted with EVB-LAN8670-RMII to 10BASE-T1S interface card</a:t>
            </a:r>
          </a:p>
        </p:txBody>
      </p:sp>
      <p:cxnSp>
        <p:nvCxnSpPr>
          <p:cNvPr id="25" name="Straight Arrow Connector 24">
            <a:extLst>
              <a:ext uri="{FF2B5EF4-FFF2-40B4-BE49-F238E27FC236}">
                <a16:creationId xmlns:a16="http://schemas.microsoft.com/office/drawing/2014/main" id="{34AFBD2F-A1DF-62F0-996D-BA788758110F}"/>
              </a:ext>
            </a:extLst>
          </p:cNvPr>
          <p:cNvCxnSpPr>
            <a:cxnSpLocks/>
          </p:cNvCxnSpPr>
          <p:nvPr/>
        </p:nvCxnSpPr>
        <p:spPr>
          <a:xfrm>
            <a:off x="2005790" y="2601618"/>
            <a:ext cx="796567" cy="369676"/>
          </a:xfrm>
          <a:prstGeom prst="straightConnector1">
            <a:avLst/>
          </a:prstGeom>
          <a:ln>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sp>
        <p:nvSpPr>
          <p:cNvPr id="31" name="Title 1">
            <a:extLst>
              <a:ext uri="{FF2B5EF4-FFF2-40B4-BE49-F238E27FC236}">
                <a16:creationId xmlns:a16="http://schemas.microsoft.com/office/drawing/2014/main" id="{63FC8324-818B-38BB-1E24-8F2E74378BA1}"/>
              </a:ext>
            </a:extLst>
          </p:cNvPr>
          <p:cNvSpPr>
            <a:spLocks noGrp="1"/>
          </p:cNvSpPr>
          <p:nvPr>
            <p:ph type="title"/>
          </p:nvPr>
        </p:nvSpPr>
        <p:spPr>
          <a:xfrm>
            <a:off x="355602" y="96297"/>
            <a:ext cx="11403631" cy="777240"/>
          </a:xfrm>
        </p:spPr>
        <p:txBody>
          <a:bodyPr vert="horz" lIns="121888" tIns="60944" rIns="121888" bIns="60944" rtlCol="0" anchor="t" anchorCtr="0">
            <a:normAutofit fontScale="90000"/>
          </a:bodyPr>
          <a:lstStyle/>
          <a:p>
            <a:pPr>
              <a:lnSpc>
                <a:spcPct val="90000"/>
              </a:lnSpc>
            </a:pPr>
            <a:r>
              <a:rPr lang="en-IE" dirty="0"/>
              <a:t>LAN8670 RMII evaluation board with SAME54 Curiosity Ultra</a:t>
            </a:r>
            <a:br>
              <a:rPr lang="en-IE" dirty="0"/>
            </a:br>
            <a:endParaRPr lang="en-US" b="1" kern="1200" normalizeH="0" baseline="0" dirty="0">
              <a:latin typeface="+mj-lt"/>
              <a:ea typeface="+mj-ea"/>
              <a:cs typeface="+mj-cs"/>
            </a:endParaRPr>
          </a:p>
        </p:txBody>
      </p:sp>
    </p:spTree>
    <p:extLst>
      <p:ext uri="{BB962C8B-B14F-4D97-AF65-F5344CB8AC3E}">
        <p14:creationId xmlns:p14="http://schemas.microsoft.com/office/powerpoint/2010/main" val="2221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B4E3F-0EB6-EEA1-064B-D687ABA92EB5}"/>
              </a:ext>
            </a:extLst>
          </p:cNvPr>
          <p:cNvSpPr>
            <a:spLocks noGrp="1"/>
          </p:cNvSpPr>
          <p:nvPr>
            <p:ph type="title"/>
          </p:nvPr>
        </p:nvSpPr>
        <p:spPr/>
        <p:txBody>
          <a:bodyPr/>
          <a:lstStyle/>
          <a:p>
            <a:r>
              <a:rPr lang="en-IE" dirty="0"/>
              <a:t>Project Setup</a:t>
            </a:r>
          </a:p>
        </p:txBody>
      </p:sp>
      <p:sp>
        <p:nvSpPr>
          <p:cNvPr id="3" name="Text Placeholder 2">
            <a:extLst>
              <a:ext uri="{FF2B5EF4-FFF2-40B4-BE49-F238E27FC236}">
                <a16:creationId xmlns:a16="http://schemas.microsoft.com/office/drawing/2014/main" id="{1564685F-CE46-88A8-485E-8AAF3D4F7DDD}"/>
              </a:ext>
            </a:extLst>
          </p:cNvPr>
          <p:cNvSpPr>
            <a:spLocks noGrp="1"/>
          </p:cNvSpPr>
          <p:nvPr>
            <p:ph type="body" idx="1"/>
          </p:nvPr>
        </p:nvSpPr>
        <p:spPr/>
        <p:txBody>
          <a:bodyPr/>
          <a:lstStyle/>
          <a:p>
            <a:r>
              <a:rPr lang="en-IE" dirty="0"/>
              <a:t>Step-by-Step Guide to Creating the Project</a:t>
            </a:r>
          </a:p>
        </p:txBody>
      </p:sp>
    </p:spTree>
    <p:extLst>
      <p:ext uri="{BB962C8B-B14F-4D97-AF65-F5344CB8AC3E}">
        <p14:creationId xmlns:p14="http://schemas.microsoft.com/office/powerpoint/2010/main" val="2979762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F7325D-F333-0D79-D3A0-52A3CA1C7BDD}"/>
              </a:ext>
            </a:extLst>
          </p:cNvPr>
          <p:cNvPicPr>
            <a:picLocks noChangeAspect="1"/>
          </p:cNvPicPr>
          <p:nvPr/>
        </p:nvPicPr>
        <p:blipFill>
          <a:blip r:embed="rId2"/>
          <a:stretch>
            <a:fillRect/>
          </a:stretch>
        </p:blipFill>
        <p:spPr>
          <a:xfrm>
            <a:off x="3063626" y="830729"/>
            <a:ext cx="8188948" cy="4397610"/>
          </a:xfrm>
          <a:prstGeom prst="rect">
            <a:avLst/>
          </a:prstGeom>
        </p:spPr>
      </p:pic>
      <p:sp>
        <p:nvSpPr>
          <p:cNvPr id="9" name="TextBox 8">
            <a:extLst>
              <a:ext uri="{FF2B5EF4-FFF2-40B4-BE49-F238E27FC236}">
                <a16:creationId xmlns:a16="http://schemas.microsoft.com/office/drawing/2014/main" id="{94301320-9840-B419-A92A-AD91A4F40B29}"/>
              </a:ext>
            </a:extLst>
          </p:cNvPr>
          <p:cNvSpPr txBox="1"/>
          <p:nvPr/>
        </p:nvSpPr>
        <p:spPr>
          <a:xfrm>
            <a:off x="356973" y="830729"/>
            <a:ext cx="2273643" cy="4708981"/>
          </a:xfrm>
          <a:prstGeom prst="rect">
            <a:avLst/>
          </a:prstGeom>
          <a:noFill/>
        </p:spPr>
        <p:txBody>
          <a:bodyPr wrap="square" rtlCol="0">
            <a:spAutoFit/>
          </a:bodyPr>
          <a:lstStyle/>
          <a:p>
            <a:r>
              <a:rPr lang="en-IE" sz="2000" dirty="0"/>
              <a:t>Having opened MPLAB X IDE (See</a:t>
            </a:r>
            <a:r>
              <a:rPr lang="en-IE" sz="2000" dirty="0">
                <a:hlinkClick r:id="rId3" action="ppaction://hlinksldjump"/>
              </a:rPr>
              <a:t> Useful Links and References</a:t>
            </a:r>
            <a:r>
              <a:rPr lang="en-IE" sz="2000" dirty="0"/>
              <a:t>) , in </a:t>
            </a:r>
            <a:r>
              <a:rPr lang="en-IE" sz="2000" b="1" dirty="0"/>
              <a:t>Tools &gt; Plugins, </a:t>
            </a:r>
            <a:r>
              <a:rPr lang="en-IE" sz="2000" dirty="0"/>
              <a:t>check that you have MPLAB Code Configurator installed. </a:t>
            </a:r>
          </a:p>
          <a:p>
            <a:endParaRPr lang="en-IE" sz="2000" dirty="0"/>
          </a:p>
          <a:p>
            <a:endParaRPr lang="en-IE" sz="2000" dirty="0"/>
          </a:p>
          <a:p>
            <a:r>
              <a:rPr lang="en-IE" sz="2000" dirty="0"/>
              <a:t>If it is not there, look in </a:t>
            </a:r>
            <a:r>
              <a:rPr lang="en-IE" sz="2000" b="1" dirty="0"/>
              <a:t>Available Plugins </a:t>
            </a:r>
            <a:r>
              <a:rPr lang="en-IE" sz="2000" dirty="0"/>
              <a:t>and install it from there.</a:t>
            </a:r>
          </a:p>
        </p:txBody>
      </p:sp>
      <p:sp>
        <p:nvSpPr>
          <p:cNvPr id="10" name="Title 1">
            <a:extLst>
              <a:ext uri="{FF2B5EF4-FFF2-40B4-BE49-F238E27FC236}">
                <a16:creationId xmlns:a16="http://schemas.microsoft.com/office/drawing/2014/main" id="{BFD09605-ECBE-1C30-9D06-C304B1578147}"/>
              </a:ext>
            </a:extLst>
          </p:cNvPr>
          <p:cNvSpPr txBox="1">
            <a:spLocks/>
          </p:cNvSpPr>
          <p:nvPr/>
        </p:nvSpPr>
        <p:spPr>
          <a:xfrm>
            <a:off x="355602" y="96296"/>
            <a:ext cx="11403631" cy="777240"/>
          </a:xfrm>
          <a:prstGeom prst="rect">
            <a:avLst/>
          </a:prstGeom>
        </p:spPr>
        <p:txBody>
          <a:bodyPr/>
          <a:lstStyle>
            <a:lvl1pPr algn="l" defTabSz="609443" rtl="0" eaLnBrk="1" latinLnBrk="0" hangingPunct="1">
              <a:lnSpc>
                <a:spcPct val="100000"/>
              </a:lnSpc>
              <a:spcBef>
                <a:spcPct val="0"/>
              </a:spcBef>
              <a:buNone/>
              <a:defRPr sz="4400" b="1" kern="1200" normalizeH="0" baseline="0">
                <a:solidFill>
                  <a:srgbClr val="0E3689"/>
                </a:solidFill>
                <a:latin typeface="+mj-lt"/>
                <a:ea typeface="+mj-ea"/>
                <a:cs typeface="+mj-cs"/>
              </a:defRPr>
            </a:lvl1pPr>
          </a:lstStyle>
          <a:p>
            <a:r>
              <a:rPr lang="en-IE"/>
              <a:t>Step 1</a:t>
            </a:r>
            <a:endParaRPr lang="en-IE" dirty="0"/>
          </a:p>
        </p:txBody>
      </p:sp>
      <p:cxnSp>
        <p:nvCxnSpPr>
          <p:cNvPr id="7" name="Straight Arrow Connector 6">
            <a:extLst>
              <a:ext uri="{FF2B5EF4-FFF2-40B4-BE49-F238E27FC236}">
                <a16:creationId xmlns:a16="http://schemas.microsoft.com/office/drawing/2014/main" id="{A657E4C2-F96D-9400-EA08-048FDAAAC394}"/>
              </a:ext>
            </a:extLst>
          </p:cNvPr>
          <p:cNvCxnSpPr>
            <a:cxnSpLocks/>
            <a:stCxn id="4" idx="2"/>
          </p:cNvCxnSpPr>
          <p:nvPr/>
        </p:nvCxnSpPr>
        <p:spPr>
          <a:xfrm>
            <a:off x="5233774" y="1101264"/>
            <a:ext cx="0" cy="330978"/>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4" name="Rectangle: Rounded Corners 3">
            <a:extLst>
              <a:ext uri="{FF2B5EF4-FFF2-40B4-BE49-F238E27FC236}">
                <a16:creationId xmlns:a16="http://schemas.microsoft.com/office/drawing/2014/main" id="{5D4680FB-94BF-8107-1306-B9AF697AFC56}"/>
              </a:ext>
            </a:extLst>
          </p:cNvPr>
          <p:cNvSpPr/>
          <p:nvPr/>
        </p:nvSpPr>
        <p:spPr>
          <a:xfrm>
            <a:off x="5110206" y="873536"/>
            <a:ext cx="247135" cy="22772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2" name="Picture 11">
            <a:extLst>
              <a:ext uri="{FF2B5EF4-FFF2-40B4-BE49-F238E27FC236}">
                <a16:creationId xmlns:a16="http://schemas.microsoft.com/office/drawing/2014/main" id="{0B49C4C5-2112-B4CE-4A79-540BCA45ECAD}"/>
              </a:ext>
            </a:extLst>
          </p:cNvPr>
          <p:cNvPicPr>
            <a:picLocks noChangeAspect="1"/>
          </p:cNvPicPr>
          <p:nvPr/>
        </p:nvPicPr>
        <p:blipFill>
          <a:blip r:embed="rId4"/>
          <a:stretch>
            <a:fillRect/>
          </a:stretch>
        </p:blipFill>
        <p:spPr>
          <a:xfrm>
            <a:off x="3728849" y="1847273"/>
            <a:ext cx="8030384" cy="4304085"/>
          </a:xfrm>
          <a:prstGeom prst="rect">
            <a:avLst/>
          </a:prstGeom>
        </p:spPr>
      </p:pic>
    </p:spTree>
    <p:extLst>
      <p:ext uri="{BB962C8B-B14F-4D97-AF65-F5344CB8AC3E}">
        <p14:creationId xmlns:p14="http://schemas.microsoft.com/office/powerpoint/2010/main" val="1531874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8C729C-9089-E438-14C8-1A70111AFA1A}"/>
              </a:ext>
            </a:extLst>
          </p:cNvPr>
          <p:cNvPicPr>
            <a:picLocks noChangeAspect="1"/>
          </p:cNvPicPr>
          <p:nvPr/>
        </p:nvPicPr>
        <p:blipFill>
          <a:blip r:embed="rId2"/>
          <a:stretch>
            <a:fillRect/>
          </a:stretch>
        </p:blipFill>
        <p:spPr>
          <a:xfrm>
            <a:off x="4733001" y="928192"/>
            <a:ext cx="5900222" cy="4126408"/>
          </a:xfrm>
          <a:prstGeom prst="rect">
            <a:avLst/>
          </a:prstGeom>
        </p:spPr>
      </p:pic>
      <p:sp>
        <p:nvSpPr>
          <p:cNvPr id="4" name="TextBox 3">
            <a:extLst>
              <a:ext uri="{FF2B5EF4-FFF2-40B4-BE49-F238E27FC236}">
                <a16:creationId xmlns:a16="http://schemas.microsoft.com/office/drawing/2014/main" id="{6C71F659-4B11-B86F-0F0B-5268652F9B00}"/>
              </a:ext>
            </a:extLst>
          </p:cNvPr>
          <p:cNvSpPr txBox="1"/>
          <p:nvPr/>
        </p:nvSpPr>
        <p:spPr>
          <a:xfrm>
            <a:off x="355602" y="873536"/>
            <a:ext cx="3606798" cy="5078313"/>
          </a:xfrm>
          <a:prstGeom prst="rect">
            <a:avLst/>
          </a:prstGeom>
          <a:noFill/>
        </p:spPr>
        <p:txBody>
          <a:bodyPr wrap="square" rtlCol="0">
            <a:spAutoFit/>
          </a:bodyPr>
          <a:lstStyle/>
          <a:p>
            <a:r>
              <a:rPr lang="en-IE" sz="1800" dirty="0"/>
              <a:t>In </a:t>
            </a:r>
            <a:r>
              <a:rPr lang="en-IE" sz="1800" b="1" dirty="0"/>
              <a:t>Tools &gt; Options</a:t>
            </a:r>
            <a:r>
              <a:rPr lang="en-IE" sz="1800" dirty="0"/>
              <a:t>, go to the </a:t>
            </a:r>
            <a:r>
              <a:rPr lang="en-IE" sz="1800" b="1" dirty="0"/>
              <a:t>Plugins</a:t>
            </a:r>
            <a:r>
              <a:rPr lang="en-IE" sz="1800" dirty="0"/>
              <a:t> tab.  </a:t>
            </a:r>
          </a:p>
          <a:p>
            <a:endParaRPr lang="en-IE" sz="1800" dirty="0"/>
          </a:p>
          <a:p>
            <a:r>
              <a:rPr lang="en-IE" sz="1800" u="sng" dirty="0"/>
              <a:t>If you have not used Harmony in the past: </a:t>
            </a:r>
          </a:p>
          <a:p>
            <a:r>
              <a:rPr lang="en-IE" sz="1800" dirty="0"/>
              <a:t>In your Folders on your PC you need to create an empty folder where all of the harmony libraries will be downloaded to.  Having created this folder, put the folder location in the </a:t>
            </a:r>
            <a:r>
              <a:rPr lang="en-IE" sz="1800" b="1" dirty="0"/>
              <a:t>Harmony Content Path </a:t>
            </a:r>
            <a:r>
              <a:rPr lang="en-IE" sz="1800" dirty="0"/>
              <a:t>in as shown.</a:t>
            </a:r>
          </a:p>
          <a:p>
            <a:endParaRPr lang="en-IE" sz="1800" u="sng" dirty="0"/>
          </a:p>
          <a:p>
            <a:r>
              <a:rPr lang="en-IE" sz="1800" u="sng" dirty="0"/>
              <a:t>If you are a Harmony user: </a:t>
            </a:r>
          </a:p>
          <a:p>
            <a:r>
              <a:rPr lang="en-IE" sz="1800" u="sng" dirty="0"/>
              <a:t>i</a:t>
            </a:r>
            <a:r>
              <a:rPr lang="en-IE" sz="1800" dirty="0"/>
              <a:t>f you have used Harmony before, you will have already created a repository for all of the libraries, and you can use this same folder for the purposes of this class.</a:t>
            </a:r>
          </a:p>
        </p:txBody>
      </p:sp>
      <p:sp>
        <p:nvSpPr>
          <p:cNvPr id="5" name="Rectangle: Rounded Corners 4">
            <a:extLst>
              <a:ext uri="{FF2B5EF4-FFF2-40B4-BE49-F238E27FC236}">
                <a16:creationId xmlns:a16="http://schemas.microsoft.com/office/drawing/2014/main" id="{D06009FE-3DAC-2745-3A36-93600B48D4A1}"/>
              </a:ext>
            </a:extLst>
          </p:cNvPr>
          <p:cNvSpPr/>
          <p:nvPr/>
        </p:nvSpPr>
        <p:spPr>
          <a:xfrm>
            <a:off x="6697363" y="972065"/>
            <a:ext cx="247135" cy="22772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6" name="Straight Arrow Connector 5">
            <a:extLst>
              <a:ext uri="{FF2B5EF4-FFF2-40B4-BE49-F238E27FC236}">
                <a16:creationId xmlns:a16="http://schemas.microsoft.com/office/drawing/2014/main" id="{C0680A49-353E-DCE6-6936-DADAA17E5C78}"/>
              </a:ext>
            </a:extLst>
          </p:cNvPr>
          <p:cNvCxnSpPr>
            <a:cxnSpLocks/>
          </p:cNvCxnSpPr>
          <p:nvPr/>
        </p:nvCxnSpPr>
        <p:spPr>
          <a:xfrm>
            <a:off x="6820931" y="1199793"/>
            <a:ext cx="0" cy="330978"/>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7" name="Rectangle: Rounded Corners 6">
            <a:extLst>
              <a:ext uri="{FF2B5EF4-FFF2-40B4-BE49-F238E27FC236}">
                <a16:creationId xmlns:a16="http://schemas.microsoft.com/office/drawing/2014/main" id="{C3E617DB-C386-F0D0-3F79-6BC6F9108250}"/>
              </a:ext>
            </a:extLst>
          </p:cNvPr>
          <p:cNvSpPr/>
          <p:nvPr/>
        </p:nvSpPr>
        <p:spPr>
          <a:xfrm>
            <a:off x="7426036" y="3949121"/>
            <a:ext cx="2844800" cy="33097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Rectangle: Rounded Corners 7">
            <a:extLst>
              <a:ext uri="{FF2B5EF4-FFF2-40B4-BE49-F238E27FC236}">
                <a16:creationId xmlns:a16="http://schemas.microsoft.com/office/drawing/2014/main" id="{FD6665A5-4BD4-5695-4431-32BBDDC8356E}"/>
              </a:ext>
            </a:extLst>
          </p:cNvPr>
          <p:cNvSpPr/>
          <p:nvPr/>
        </p:nvSpPr>
        <p:spPr>
          <a:xfrm>
            <a:off x="8525161" y="1616622"/>
            <a:ext cx="411892" cy="60959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Title 1">
            <a:extLst>
              <a:ext uri="{FF2B5EF4-FFF2-40B4-BE49-F238E27FC236}">
                <a16:creationId xmlns:a16="http://schemas.microsoft.com/office/drawing/2014/main" id="{38ABC7F1-99B2-2AE3-FE02-101834B51637}"/>
              </a:ext>
            </a:extLst>
          </p:cNvPr>
          <p:cNvSpPr txBox="1">
            <a:spLocks/>
          </p:cNvSpPr>
          <p:nvPr/>
        </p:nvSpPr>
        <p:spPr>
          <a:xfrm>
            <a:off x="355602" y="96296"/>
            <a:ext cx="11403631" cy="777240"/>
          </a:xfrm>
          <a:prstGeom prst="rect">
            <a:avLst/>
          </a:prstGeom>
        </p:spPr>
        <p:txBody>
          <a:bodyPr/>
          <a:lstStyle>
            <a:lvl1pPr algn="l" defTabSz="609443" rtl="0" eaLnBrk="1" latinLnBrk="0" hangingPunct="1">
              <a:lnSpc>
                <a:spcPct val="100000"/>
              </a:lnSpc>
              <a:spcBef>
                <a:spcPct val="0"/>
              </a:spcBef>
              <a:buNone/>
              <a:defRPr sz="4400" b="1" kern="1200" normalizeH="0" baseline="0">
                <a:solidFill>
                  <a:srgbClr val="0E3689"/>
                </a:solidFill>
                <a:latin typeface="+mj-lt"/>
                <a:ea typeface="+mj-ea"/>
                <a:cs typeface="+mj-cs"/>
              </a:defRPr>
            </a:lvl1pPr>
          </a:lstStyle>
          <a:p>
            <a:r>
              <a:rPr lang="en-IE" dirty="0"/>
              <a:t>Step 2</a:t>
            </a:r>
          </a:p>
        </p:txBody>
      </p:sp>
    </p:spTree>
    <p:extLst>
      <p:ext uri="{BB962C8B-B14F-4D97-AF65-F5344CB8AC3E}">
        <p14:creationId xmlns:p14="http://schemas.microsoft.com/office/powerpoint/2010/main" val="2617787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107E3ED-A1A1-F54C-2C77-9BB42F600ED7}"/>
              </a:ext>
            </a:extLst>
          </p:cNvPr>
          <p:cNvPicPr>
            <a:picLocks noChangeAspect="1"/>
          </p:cNvPicPr>
          <p:nvPr/>
        </p:nvPicPr>
        <p:blipFill>
          <a:blip r:embed="rId2"/>
          <a:stretch>
            <a:fillRect/>
          </a:stretch>
        </p:blipFill>
        <p:spPr>
          <a:xfrm>
            <a:off x="3558746" y="1224113"/>
            <a:ext cx="5568016" cy="4683958"/>
          </a:xfrm>
          <a:prstGeom prst="rect">
            <a:avLst/>
          </a:prstGeom>
        </p:spPr>
      </p:pic>
      <p:sp>
        <p:nvSpPr>
          <p:cNvPr id="4" name="Rectangle: Rounded Corners 3">
            <a:extLst>
              <a:ext uri="{FF2B5EF4-FFF2-40B4-BE49-F238E27FC236}">
                <a16:creationId xmlns:a16="http://schemas.microsoft.com/office/drawing/2014/main" id="{F3EEAC04-43BB-3D9F-343C-70C6018A6FF0}"/>
              </a:ext>
            </a:extLst>
          </p:cNvPr>
          <p:cNvSpPr/>
          <p:nvPr/>
        </p:nvSpPr>
        <p:spPr>
          <a:xfrm>
            <a:off x="3558746" y="1504950"/>
            <a:ext cx="1603804"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 name="TextBox 5">
            <a:extLst>
              <a:ext uri="{FF2B5EF4-FFF2-40B4-BE49-F238E27FC236}">
                <a16:creationId xmlns:a16="http://schemas.microsoft.com/office/drawing/2014/main" id="{94FDB6DA-86B3-F70E-C033-8C548AA9E776}"/>
              </a:ext>
            </a:extLst>
          </p:cNvPr>
          <p:cNvSpPr txBox="1"/>
          <p:nvPr/>
        </p:nvSpPr>
        <p:spPr>
          <a:xfrm>
            <a:off x="442259" y="1194486"/>
            <a:ext cx="2737547" cy="1938992"/>
          </a:xfrm>
          <a:prstGeom prst="rect">
            <a:avLst/>
          </a:prstGeom>
          <a:noFill/>
        </p:spPr>
        <p:txBody>
          <a:bodyPr wrap="square" rtlCol="0">
            <a:spAutoFit/>
          </a:bodyPr>
          <a:lstStyle/>
          <a:p>
            <a:r>
              <a:rPr lang="en-IE" sz="2000" dirty="0"/>
              <a:t>In MPLAB X, go </a:t>
            </a:r>
            <a:r>
              <a:rPr lang="en-IE" sz="2000" b="1" dirty="0"/>
              <a:t>File &gt; New Project…</a:t>
            </a:r>
          </a:p>
          <a:p>
            <a:endParaRPr lang="en-IE" sz="2000" b="1" dirty="0"/>
          </a:p>
          <a:p>
            <a:r>
              <a:rPr lang="en-IE" sz="2000" dirty="0"/>
              <a:t>Select </a:t>
            </a:r>
            <a:r>
              <a:rPr lang="en-IE" sz="2000" b="1" dirty="0"/>
              <a:t>32-bit MCC Harmony Project </a:t>
            </a:r>
            <a:r>
              <a:rPr lang="en-IE" sz="2000" dirty="0"/>
              <a:t>and click </a:t>
            </a:r>
            <a:r>
              <a:rPr lang="en-IE" sz="2000" b="1" dirty="0"/>
              <a:t>Next&gt;</a:t>
            </a:r>
          </a:p>
        </p:txBody>
      </p:sp>
      <p:cxnSp>
        <p:nvCxnSpPr>
          <p:cNvPr id="11" name="Straight Arrow Connector 10">
            <a:extLst>
              <a:ext uri="{FF2B5EF4-FFF2-40B4-BE49-F238E27FC236}">
                <a16:creationId xmlns:a16="http://schemas.microsoft.com/office/drawing/2014/main" id="{0712ADA1-5BFF-9DD4-B9F1-D17491447306}"/>
              </a:ext>
            </a:extLst>
          </p:cNvPr>
          <p:cNvCxnSpPr>
            <a:cxnSpLocks/>
          </p:cNvCxnSpPr>
          <p:nvPr/>
        </p:nvCxnSpPr>
        <p:spPr>
          <a:xfrm flipH="1">
            <a:off x="9844500" y="3133478"/>
            <a:ext cx="1194485" cy="0"/>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5" name="Title 1">
            <a:extLst>
              <a:ext uri="{FF2B5EF4-FFF2-40B4-BE49-F238E27FC236}">
                <a16:creationId xmlns:a16="http://schemas.microsoft.com/office/drawing/2014/main" id="{FE1F0B82-85A3-CCD1-4C1A-D4B1D3A0AD61}"/>
              </a:ext>
            </a:extLst>
          </p:cNvPr>
          <p:cNvSpPr txBox="1">
            <a:spLocks/>
          </p:cNvSpPr>
          <p:nvPr/>
        </p:nvSpPr>
        <p:spPr>
          <a:xfrm>
            <a:off x="355602" y="96296"/>
            <a:ext cx="11403631" cy="777240"/>
          </a:xfrm>
          <a:prstGeom prst="rect">
            <a:avLst/>
          </a:prstGeom>
        </p:spPr>
        <p:txBody>
          <a:bodyPr/>
          <a:lstStyle>
            <a:lvl1pPr algn="l" defTabSz="609443" rtl="0" eaLnBrk="1" latinLnBrk="0" hangingPunct="1">
              <a:lnSpc>
                <a:spcPct val="100000"/>
              </a:lnSpc>
              <a:spcBef>
                <a:spcPct val="0"/>
              </a:spcBef>
              <a:buNone/>
              <a:defRPr sz="4400" b="1" kern="1200" normalizeH="0" baseline="0">
                <a:solidFill>
                  <a:srgbClr val="0E3689"/>
                </a:solidFill>
                <a:latin typeface="+mj-lt"/>
                <a:ea typeface="+mj-ea"/>
                <a:cs typeface="+mj-cs"/>
              </a:defRPr>
            </a:lvl1pPr>
          </a:lstStyle>
          <a:p>
            <a:r>
              <a:rPr lang="en-IE" dirty="0"/>
              <a:t>Step 3</a:t>
            </a:r>
          </a:p>
        </p:txBody>
      </p:sp>
      <p:pic>
        <p:nvPicPr>
          <p:cNvPr id="7" name="Picture 6">
            <a:extLst>
              <a:ext uri="{FF2B5EF4-FFF2-40B4-BE49-F238E27FC236}">
                <a16:creationId xmlns:a16="http://schemas.microsoft.com/office/drawing/2014/main" id="{86BE477A-6BFC-202B-6D7B-657A34677E11}"/>
              </a:ext>
            </a:extLst>
          </p:cNvPr>
          <p:cNvPicPr>
            <a:picLocks noChangeAspect="1"/>
          </p:cNvPicPr>
          <p:nvPr/>
        </p:nvPicPr>
        <p:blipFill>
          <a:blip r:embed="rId3"/>
          <a:stretch>
            <a:fillRect/>
          </a:stretch>
        </p:blipFill>
        <p:spPr>
          <a:xfrm>
            <a:off x="5734894" y="1911844"/>
            <a:ext cx="4109606" cy="2861233"/>
          </a:xfrm>
          <a:prstGeom prst="rect">
            <a:avLst/>
          </a:prstGeom>
        </p:spPr>
      </p:pic>
      <p:sp>
        <p:nvSpPr>
          <p:cNvPr id="10" name="Rectangle: Rounded Corners 9">
            <a:extLst>
              <a:ext uri="{FF2B5EF4-FFF2-40B4-BE49-F238E27FC236}">
                <a16:creationId xmlns:a16="http://schemas.microsoft.com/office/drawing/2014/main" id="{69360F3B-1AA8-8661-B5F3-7CB28163D896}"/>
              </a:ext>
            </a:extLst>
          </p:cNvPr>
          <p:cNvSpPr/>
          <p:nvPr/>
        </p:nvSpPr>
        <p:spPr>
          <a:xfrm>
            <a:off x="8120201" y="4524375"/>
            <a:ext cx="484049" cy="2487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3865398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D1D8E2-C648-04F1-16C1-48510D04B283}"/>
              </a:ext>
            </a:extLst>
          </p:cNvPr>
          <p:cNvPicPr>
            <a:picLocks noChangeAspect="1"/>
          </p:cNvPicPr>
          <p:nvPr/>
        </p:nvPicPr>
        <p:blipFill>
          <a:blip r:embed="rId2"/>
          <a:stretch>
            <a:fillRect/>
          </a:stretch>
        </p:blipFill>
        <p:spPr>
          <a:xfrm>
            <a:off x="5340323" y="1320799"/>
            <a:ext cx="6169390" cy="2043436"/>
          </a:xfrm>
          <a:prstGeom prst="rect">
            <a:avLst/>
          </a:prstGeom>
        </p:spPr>
      </p:pic>
      <p:sp>
        <p:nvSpPr>
          <p:cNvPr id="4" name="Rectangle: Rounded Corners 3">
            <a:extLst>
              <a:ext uri="{FF2B5EF4-FFF2-40B4-BE49-F238E27FC236}">
                <a16:creationId xmlns:a16="http://schemas.microsoft.com/office/drawing/2014/main" id="{966615C1-A74E-3800-3753-AA8F70D41EAA}"/>
              </a:ext>
            </a:extLst>
          </p:cNvPr>
          <p:cNvSpPr/>
          <p:nvPr/>
        </p:nvSpPr>
        <p:spPr>
          <a:xfrm>
            <a:off x="6783687" y="2217006"/>
            <a:ext cx="4726026" cy="267575"/>
          </a:xfrm>
          <a:prstGeom prst="roundRect">
            <a:avLst>
              <a:gd name="adj" fmla="val 24932"/>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 name="TextBox 4">
            <a:extLst>
              <a:ext uri="{FF2B5EF4-FFF2-40B4-BE49-F238E27FC236}">
                <a16:creationId xmlns:a16="http://schemas.microsoft.com/office/drawing/2014/main" id="{08CEA096-6AA5-D04D-E986-F4207D9AE67F}"/>
              </a:ext>
            </a:extLst>
          </p:cNvPr>
          <p:cNvSpPr txBox="1"/>
          <p:nvPr/>
        </p:nvSpPr>
        <p:spPr>
          <a:xfrm>
            <a:off x="682287" y="1227437"/>
            <a:ext cx="3674561" cy="1323439"/>
          </a:xfrm>
          <a:prstGeom prst="rect">
            <a:avLst/>
          </a:prstGeom>
          <a:noFill/>
        </p:spPr>
        <p:txBody>
          <a:bodyPr wrap="square" rtlCol="0">
            <a:spAutoFit/>
          </a:bodyPr>
          <a:lstStyle/>
          <a:p>
            <a:r>
              <a:rPr lang="en-IE" sz="2000" dirty="0"/>
              <a:t>The Framework Path needs to be the same as you specified in the Tools&gt;Options&gt;Plugins </a:t>
            </a:r>
            <a:r>
              <a:rPr lang="en-IE" sz="2000" b="1" dirty="0"/>
              <a:t>Harmony Content Path </a:t>
            </a:r>
            <a:r>
              <a:rPr lang="en-IE" sz="2000" dirty="0"/>
              <a:t>in the Step 2.</a:t>
            </a:r>
          </a:p>
        </p:txBody>
      </p:sp>
      <p:sp>
        <p:nvSpPr>
          <p:cNvPr id="6" name="Title 1">
            <a:extLst>
              <a:ext uri="{FF2B5EF4-FFF2-40B4-BE49-F238E27FC236}">
                <a16:creationId xmlns:a16="http://schemas.microsoft.com/office/drawing/2014/main" id="{B12F9FE5-1C34-BD35-1D97-FDD5C74E385F}"/>
              </a:ext>
            </a:extLst>
          </p:cNvPr>
          <p:cNvSpPr txBox="1">
            <a:spLocks/>
          </p:cNvSpPr>
          <p:nvPr/>
        </p:nvSpPr>
        <p:spPr>
          <a:xfrm>
            <a:off x="355602" y="96296"/>
            <a:ext cx="11403631" cy="777240"/>
          </a:xfrm>
          <a:prstGeom prst="rect">
            <a:avLst/>
          </a:prstGeom>
        </p:spPr>
        <p:txBody>
          <a:bodyPr/>
          <a:lstStyle>
            <a:lvl1pPr algn="l" defTabSz="609443" rtl="0" eaLnBrk="1" latinLnBrk="0" hangingPunct="1">
              <a:lnSpc>
                <a:spcPct val="100000"/>
              </a:lnSpc>
              <a:spcBef>
                <a:spcPct val="0"/>
              </a:spcBef>
              <a:buNone/>
              <a:defRPr sz="4400" b="1" kern="1200" normalizeH="0" baseline="0">
                <a:solidFill>
                  <a:srgbClr val="0E3689"/>
                </a:solidFill>
                <a:latin typeface="+mj-lt"/>
                <a:ea typeface="+mj-ea"/>
                <a:cs typeface="+mj-cs"/>
              </a:defRPr>
            </a:lvl1pPr>
          </a:lstStyle>
          <a:p>
            <a:r>
              <a:rPr lang="en-IE" dirty="0"/>
              <a:t>Step 4</a:t>
            </a:r>
          </a:p>
        </p:txBody>
      </p:sp>
    </p:spTree>
    <p:extLst>
      <p:ext uri="{BB962C8B-B14F-4D97-AF65-F5344CB8AC3E}">
        <p14:creationId xmlns:p14="http://schemas.microsoft.com/office/powerpoint/2010/main" val="556392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C9BDFB9-C55B-74C0-AC9D-56F85AE4222C}"/>
              </a:ext>
            </a:extLst>
          </p:cNvPr>
          <p:cNvPicPr>
            <a:picLocks noChangeAspect="1"/>
          </p:cNvPicPr>
          <p:nvPr/>
        </p:nvPicPr>
        <p:blipFill>
          <a:blip r:embed="rId2"/>
          <a:stretch>
            <a:fillRect/>
          </a:stretch>
        </p:blipFill>
        <p:spPr>
          <a:xfrm>
            <a:off x="5115074" y="772044"/>
            <a:ext cx="5899541" cy="4280798"/>
          </a:xfrm>
          <a:prstGeom prst="rect">
            <a:avLst/>
          </a:prstGeom>
        </p:spPr>
      </p:pic>
      <p:sp>
        <p:nvSpPr>
          <p:cNvPr id="5" name="TextBox 4">
            <a:extLst>
              <a:ext uri="{FF2B5EF4-FFF2-40B4-BE49-F238E27FC236}">
                <a16:creationId xmlns:a16="http://schemas.microsoft.com/office/drawing/2014/main" id="{9CAF165A-9A9C-927E-1980-3F48BAC441D8}"/>
              </a:ext>
            </a:extLst>
          </p:cNvPr>
          <p:cNvSpPr txBox="1"/>
          <p:nvPr/>
        </p:nvSpPr>
        <p:spPr>
          <a:xfrm>
            <a:off x="639482" y="1128583"/>
            <a:ext cx="3487675" cy="2246769"/>
          </a:xfrm>
          <a:prstGeom prst="rect">
            <a:avLst/>
          </a:prstGeom>
          <a:noFill/>
        </p:spPr>
        <p:txBody>
          <a:bodyPr wrap="square" rtlCol="0">
            <a:spAutoFit/>
          </a:bodyPr>
          <a:lstStyle/>
          <a:p>
            <a:r>
              <a:rPr lang="en-IE" sz="2000" dirty="0"/>
              <a:t>Specify the </a:t>
            </a:r>
            <a:r>
              <a:rPr lang="en-IE" sz="2000" b="1" dirty="0"/>
              <a:t>Location, Folder and Name</a:t>
            </a:r>
            <a:r>
              <a:rPr lang="en-IE" sz="2000" dirty="0"/>
              <a:t> of your project (Tip – Show Visual Help is useful to understand the differences between these.) </a:t>
            </a:r>
          </a:p>
          <a:p>
            <a:endParaRPr lang="en-IE" sz="2000" dirty="0"/>
          </a:p>
          <a:p>
            <a:r>
              <a:rPr lang="en-IE" sz="2000" dirty="0"/>
              <a:t>Click </a:t>
            </a:r>
            <a:r>
              <a:rPr lang="en-IE" sz="2000" b="1" dirty="0"/>
              <a:t>Next &gt;.</a:t>
            </a:r>
          </a:p>
        </p:txBody>
      </p:sp>
      <p:sp>
        <p:nvSpPr>
          <p:cNvPr id="8" name="Title 1">
            <a:extLst>
              <a:ext uri="{FF2B5EF4-FFF2-40B4-BE49-F238E27FC236}">
                <a16:creationId xmlns:a16="http://schemas.microsoft.com/office/drawing/2014/main" id="{32714C4F-63EF-37F5-A087-105DADAA795D}"/>
              </a:ext>
            </a:extLst>
          </p:cNvPr>
          <p:cNvSpPr txBox="1">
            <a:spLocks/>
          </p:cNvSpPr>
          <p:nvPr/>
        </p:nvSpPr>
        <p:spPr>
          <a:xfrm>
            <a:off x="355602" y="96296"/>
            <a:ext cx="11403631" cy="777240"/>
          </a:xfrm>
          <a:prstGeom prst="rect">
            <a:avLst/>
          </a:prstGeom>
        </p:spPr>
        <p:txBody>
          <a:bodyPr/>
          <a:lstStyle>
            <a:lvl1pPr algn="l" defTabSz="609443" rtl="0" eaLnBrk="1" latinLnBrk="0" hangingPunct="1">
              <a:lnSpc>
                <a:spcPct val="100000"/>
              </a:lnSpc>
              <a:spcBef>
                <a:spcPct val="0"/>
              </a:spcBef>
              <a:buNone/>
              <a:defRPr sz="4400" b="1" kern="1200" normalizeH="0" baseline="0">
                <a:solidFill>
                  <a:srgbClr val="0E3689"/>
                </a:solidFill>
                <a:latin typeface="+mj-lt"/>
                <a:ea typeface="+mj-ea"/>
                <a:cs typeface="+mj-cs"/>
              </a:defRPr>
            </a:lvl1pPr>
          </a:lstStyle>
          <a:p>
            <a:r>
              <a:rPr lang="en-IE" dirty="0"/>
              <a:t>Step 5</a:t>
            </a:r>
          </a:p>
        </p:txBody>
      </p:sp>
      <p:sp>
        <p:nvSpPr>
          <p:cNvPr id="4" name="Rectangle: Rounded Corners 3">
            <a:extLst>
              <a:ext uri="{FF2B5EF4-FFF2-40B4-BE49-F238E27FC236}">
                <a16:creationId xmlns:a16="http://schemas.microsoft.com/office/drawing/2014/main" id="{D5E09D23-79A6-25EB-5A7A-AD7A4F2A9680}"/>
              </a:ext>
            </a:extLst>
          </p:cNvPr>
          <p:cNvSpPr/>
          <p:nvPr/>
        </p:nvSpPr>
        <p:spPr>
          <a:xfrm>
            <a:off x="6332762" y="873535"/>
            <a:ext cx="4681853" cy="1555339"/>
          </a:xfrm>
          <a:prstGeom prst="round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2455136"/>
      </p:ext>
    </p:extLst>
  </p:cSld>
  <p:clrMapOvr>
    <a:masterClrMapping/>
  </p:clrMapOvr>
</p:sld>
</file>

<file path=ppt/theme/theme1.xml><?xml version="1.0" encoding="utf-8"?>
<a:theme xmlns:a="http://schemas.openxmlformats.org/drawingml/2006/main" name="Office Theme">
  <a:themeElements>
    <a:clrScheme name="03122020a">
      <a:dk1>
        <a:srgbClr val="0A0B0F"/>
      </a:dk1>
      <a:lt1>
        <a:srgbClr val="FFFFFF"/>
      </a:lt1>
      <a:dk2>
        <a:srgbClr val="FFFFFF"/>
      </a:dk2>
      <a:lt2>
        <a:srgbClr val="1D9CE5"/>
      </a:lt2>
      <a:accent1>
        <a:srgbClr val="0E3689"/>
      </a:accent1>
      <a:accent2>
        <a:srgbClr val="FD7F20"/>
      </a:accent2>
      <a:accent3>
        <a:srgbClr val="1D9CE4"/>
      </a:accent3>
      <a:accent4>
        <a:srgbClr val="5EBF33"/>
      </a:accent4>
      <a:accent5>
        <a:srgbClr val="702076"/>
      </a:accent5>
      <a:accent6>
        <a:srgbClr val="FFD53A"/>
      </a:accent6>
      <a:hlink>
        <a:srgbClr val="45A8C4"/>
      </a:hlink>
      <a:folHlink>
        <a:srgbClr val="45A8C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Mod val="60000"/>
            <a:lumOff val="40000"/>
          </a:schemeClr>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1aeb7995-c27d-4a7a-a538-c32e3f5c3177"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134A285479B2E4E91DE47156AB4D7C9" ma:contentTypeVersion="18" ma:contentTypeDescription="Create a new document." ma:contentTypeScope="" ma:versionID="b087da4c9d10d0768f43a3ffe82d995c">
  <xsd:schema xmlns:xsd="http://www.w3.org/2001/XMLSchema" xmlns:xs="http://www.w3.org/2001/XMLSchema" xmlns:p="http://schemas.microsoft.com/office/2006/metadata/properties" xmlns:ns3="1aeb7995-c27d-4a7a-a538-c32e3f5c3177" xmlns:ns4="1815c8f3-465b-466c-848e-0845396bcce3" targetNamespace="http://schemas.microsoft.com/office/2006/metadata/properties" ma:root="true" ma:fieldsID="e803a6ceb9f574fd4840553d58976579" ns3:_="" ns4:_="">
    <xsd:import namespace="1aeb7995-c27d-4a7a-a538-c32e3f5c3177"/>
    <xsd:import namespace="1815c8f3-465b-466c-848e-0845396bcce3"/>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AutoKeyPoints" minOccurs="0"/>
                <xsd:element ref="ns3:MediaServiceKeyPoints" minOccurs="0"/>
                <xsd:element ref="ns3:MediaServiceOCR" minOccurs="0"/>
                <xsd:element ref="ns3:MediaServiceDateTaken"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Location" minOccurs="0"/>
                <xsd:element ref="ns3:MediaLengthInSeconds"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eb7995-c27d-4a7a-a538-c32e3f5c317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815c8f3-465b-466c-848e-0845396bcce3"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EEC2E90-8617-4C0E-9409-678C340E8C26}">
  <ds:schemaRefs>
    <ds:schemaRef ds:uri="1815c8f3-465b-466c-848e-0845396bcce3"/>
    <ds:schemaRef ds:uri="http://purl.org/dc/dcmitype/"/>
    <ds:schemaRef ds:uri="http://purl.org/dc/terms/"/>
    <ds:schemaRef ds:uri="http://schemas.microsoft.com/office/2006/metadata/properties"/>
    <ds:schemaRef ds:uri="http://schemas.openxmlformats.org/package/2006/metadata/core-properties"/>
    <ds:schemaRef ds:uri="http://www.w3.org/XML/1998/namespace"/>
    <ds:schemaRef ds:uri="http://purl.org/dc/elements/1.1/"/>
    <ds:schemaRef ds:uri="http://schemas.microsoft.com/office/2006/documentManagement/types"/>
    <ds:schemaRef ds:uri="http://schemas.microsoft.com/office/infopath/2007/PartnerControls"/>
    <ds:schemaRef ds:uri="1aeb7995-c27d-4a7a-a538-c32e3f5c3177"/>
  </ds:schemaRefs>
</ds:datastoreItem>
</file>

<file path=customXml/itemProps2.xml><?xml version="1.0" encoding="utf-8"?>
<ds:datastoreItem xmlns:ds="http://schemas.openxmlformats.org/officeDocument/2006/customXml" ds:itemID="{57E6AA1F-7E63-4BCC-A85D-C5701C29F8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aeb7995-c27d-4a7a-a538-c32e3f5c3177"/>
    <ds:schemaRef ds:uri="1815c8f3-465b-466c-848e-0845396bcc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54FD20D-9AA6-465E-8368-0C2A33C75A2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MCHP-Corporate PowerPointTemplate-16x9-2020(2) - Copy</Template>
  <TotalTime>12624</TotalTime>
  <Words>1662</Words>
  <Application>Microsoft Office PowerPoint</Application>
  <PresentationFormat>Widescreen</PresentationFormat>
  <Paragraphs>108</Paragraphs>
  <Slides>24</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10Base-T1S PHY Hands-On Training</vt:lpstr>
      <vt:lpstr>Goal of this Hands-On Training</vt:lpstr>
      <vt:lpstr>LAN8670 RMII evaluation board with SAME54 Curiosity Ultra </vt:lpstr>
      <vt:lpstr>Project Setup</vt:lpstr>
      <vt:lpstr>PowerPoint Presentation</vt:lpstr>
      <vt:lpstr>PowerPoint Presentation</vt:lpstr>
      <vt:lpstr>PowerPoint Presentation</vt:lpstr>
      <vt:lpstr>PowerPoint Presentation</vt:lpstr>
      <vt:lpstr>PowerPoint Presentation</vt:lpstr>
      <vt:lpstr>PowerPoint Presentation</vt:lpstr>
      <vt:lpstr>Download the Essential Libraries</vt:lpstr>
      <vt:lpstr>Approve the Harmony Framework Path</vt:lpstr>
      <vt:lpstr>Open the Content Manager</vt:lpstr>
      <vt:lpstr>Select the Latest Versions of the Required Libraries</vt:lpstr>
      <vt:lpstr>PowerPoint Presentation</vt:lpstr>
      <vt:lpstr>PowerPoint Presentation</vt:lpstr>
      <vt:lpstr>Check the libraries that have been downloaded</vt:lpstr>
      <vt:lpstr>PowerPoint Presentation</vt:lpstr>
      <vt:lpstr>PowerPoint Presentation</vt:lpstr>
      <vt:lpstr>PowerPoint Presentation</vt:lpstr>
      <vt:lpstr>Additional settings that could cause problems!</vt:lpstr>
      <vt:lpstr>Useful Links and References</vt:lpstr>
      <vt:lpstr>For more information…</vt:lpstr>
      <vt:lpstr>Demo Project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April Graham - M52689</dc:creator>
  <cp:lastModifiedBy>April Graham - M52689</cp:lastModifiedBy>
  <cp:revision>11</cp:revision>
  <cp:lastPrinted>2023-02-23T11:25:26Z</cp:lastPrinted>
  <dcterms:created xsi:type="dcterms:W3CDTF">2023-02-14T16:19:03Z</dcterms:created>
  <dcterms:modified xsi:type="dcterms:W3CDTF">2024-02-29T11:42:28Z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0x0101005134A285479B2E4E91DE47156AB4D7C9</vt:lpwstr>
  </property>
</Properties>
</file>